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D2A8F-918D-4B47-86CC-9973D447426D}" type="datetimeFigureOut">
              <a:rPr lang="en-GB" smtClean="0"/>
              <a:t>06/10/2019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271BA-6668-4521-9FAC-6C0739416D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177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 Attentive &amp; Discerning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67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63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6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4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8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4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0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6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7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6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9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6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7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7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5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80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40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11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51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6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91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4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5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10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9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32922" y="611979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prstClr val="white">
                    <a:lumMod val="65000"/>
                  </a:prstClr>
                </a:solidFill>
              </a:rPr>
              <a:t>&amp;</a:t>
            </a:r>
            <a:endParaRPr lang="en-GB" sz="3200" dirty="0">
              <a:solidFill>
                <a:prstClr val="white">
                  <a:lumMod val="65000"/>
                </a:prst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40" y="419221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38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62 L -0.17848 -0.159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24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-0.00324 L -0.23021 -0.353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-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Porter SJ</dc:creator>
  <cp:lastModifiedBy>Adrian Porter SJ</cp:lastModifiedBy>
  <cp:revision>1</cp:revision>
  <dcterms:created xsi:type="dcterms:W3CDTF">2019-10-06T09:42:19Z</dcterms:created>
  <dcterms:modified xsi:type="dcterms:W3CDTF">2019-10-06T09:42:59Z</dcterms:modified>
</cp:coreProperties>
</file>