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0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D2A8F-918D-4B47-86CC-9973D447426D}" type="datetimeFigureOut">
              <a:rPr lang="en-GB" smtClean="0"/>
              <a:t>06/10/2019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271BA-6668-4521-9FAC-6C0739416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177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 Attentive &amp; Discerning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6356-96E4-47E1-B469-D8EF80F13331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670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63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35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66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64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28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92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142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20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76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379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56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89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1846" y="2960474"/>
            <a:ext cx="25050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latin typeface="Century Schoolbook"/>
                <a:ea typeface="Calibri"/>
                <a:cs typeface="Times New Roman"/>
              </a:rPr>
              <a:t>discerning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 rot="16200000">
            <a:off x="3003627" y="69866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latin typeface="Century Schoolbook"/>
                <a:ea typeface="Calibri"/>
                <a:cs typeface="Times New Roman"/>
              </a:rPr>
              <a:t>loving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35077" y="89783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latin typeface="Century Schoolbook"/>
                <a:ea typeface="Calibri"/>
                <a:cs typeface="Times New Roman"/>
              </a:rPr>
              <a:t>hopeful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17665" y="1452126"/>
            <a:ext cx="20859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latin typeface="Century Schoolbook"/>
                <a:ea typeface="Calibri"/>
                <a:cs typeface="Times New Roman"/>
              </a:rPr>
              <a:t>curious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251218" y="1930590"/>
            <a:ext cx="12382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latin typeface="Century Schoolbook"/>
                <a:ea typeface="Calibri"/>
                <a:cs typeface="Times New Roman"/>
              </a:rPr>
              <a:t>wise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137180" y="243177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latin typeface="Century Schoolbook"/>
                <a:ea typeface="Calibri"/>
                <a:cs typeface="Times New Roman"/>
              </a:rPr>
              <a:t>grateful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381540"/>
            <a:ext cx="292100" cy="234315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55311" y="3439886"/>
            <a:ext cx="3286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latin typeface="Century Schoolbook"/>
                <a:ea typeface="Calibri"/>
                <a:cs typeface="Times New Roman"/>
              </a:rPr>
              <a:t>compassionate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94513" y="3857228"/>
            <a:ext cx="144780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latin typeface="Century Schoolbook"/>
                <a:ea typeface="Calibri"/>
                <a:cs typeface="Times New Roman"/>
              </a:rPr>
              <a:t>active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 rot="16200000">
            <a:off x="3600651" y="462157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latin typeface="Century Schoolbook"/>
                <a:ea typeface="Calibri"/>
                <a:cs typeface="Times New Roman"/>
              </a:rPr>
              <a:t>truthful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44" y="5427176"/>
            <a:ext cx="1651000" cy="1026160"/>
          </a:xfrm>
          <a:prstGeom prst="rect">
            <a:avLst/>
          </a:prstGeom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68966" y="3522780"/>
            <a:ext cx="26384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latin typeface="Century Schoolbook"/>
                <a:ea typeface="Calibri"/>
                <a:cs typeface="Times New Roman"/>
              </a:rPr>
              <a:t>intentional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71591" y="307183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latin typeface="Century Schoolbook"/>
                <a:ea typeface="Calibri"/>
                <a:cs typeface="Times New Roman"/>
              </a:rPr>
              <a:t>eloquent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979714" y="2611320"/>
            <a:ext cx="2524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latin typeface="Century Schoolbook"/>
                <a:ea typeface="Calibri"/>
                <a:cs typeface="Times New Roman"/>
              </a:rPr>
              <a:t>generous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88284" y="2154628"/>
            <a:ext cx="28003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latin typeface="Century Schoolbook"/>
                <a:ea typeface="Calibri"/>
                <a:cs typeface="Times New Roman"/>
              </a:rPr>
              <a:t>faith-filled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328185" y="1624980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latin typeface="Century Schoolbook"/>
                <a:ea typeface="Calibri"/>
                <a:cs typeface="Times New Roman"/>
              </a:rPr>
              <a:t>attentive 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 rot="16200000">
            <a:off x="3935910" y="227195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latin typeface="Century Schoolbook"/>
                <a:ea typeface="Calibri"/>
                <a:cs typeface="Times New Roman"/>
              </a:rPr>
              <a:t>prophetic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 rot="16200000">
            <a:off x="3522029" y="2028791"/>
            <a:ext cx="209994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latin typeface="Century Schoolbook"/>
                <a:ea typeface="Calibri"/>
                <a:cs typeface="Times New Roman"/>
              </a:rPr>
              <a:t>learned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32922" y="611979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prstClr val="white">
                    <a:lumMod val="65000"/>
                  </a:prstClr>
                </a:solidFill>
              </a:rPr>
              <a:t>&amp;</a:t>
            </a:r>
            <a:endParaRPr lang="en-GB" sz="3200" dirty="0">
              <a:solidFill>
                <a:prstClr val="white">
                  <a:lumMod val="65000"/>
                </a:prst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640" y="419221"/>
            <a:ext cx="1250981" cy="77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38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162 L -0.17848 -0.15902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24" y="-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1000"/>
                            </p:stCondLst>
                            <p:childTnLst>
                              <p:par>
                                <p:cTn id="8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15 -0.00324 L -0.23021 -0.3537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03" y="-1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3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4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Schoolbook</vt:lpstr>
      <vt:lpstr>Times New Roman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Porter SJ</dc:creator>
  <cp:lastModifiedBy>Adrian Porter SJ</cp:lastModifiedBy>
  <cp:revision>1</cp:revision>
  <dcterms:created xsi:type="dcterms:W3CDTF">2019-10-06T09:42:19Z</dcterms:created>
  <dcterms:modified xsi:type="dcterms:W3CDTF">2019-10-06T09:42:59Z</dcterms:modified>
</cp:coreProperties>
</file>