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85FD7-57BD-4068-A916-13634C00526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2B3B-0361-4D78-8AB6-278A1BF58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Compassionate &amp;</a:t>
            </a:r>
            <a:r>
              <a:rPr lang="en-GB" baseline="0" dirty="0" smtClean="0"/>
              <a:t> Loving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0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0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7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9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5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0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3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6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7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7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5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80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40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11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51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6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91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4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5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10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9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272" y="4268452"/>
            <a:ext cx="2098014" cy="219540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7544" y="105273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-0.31215 -0.0310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8" y="-155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16 0.0456 L -0.3533 -0.3657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7" y="-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aporter</dc:creator>
  <cp:lastModifiedBy>aporter</cp:lastModifiedBy>
  <cp:revision>1</cp:revision>
  <dcterms:created xsi:type="dcterms:W3CDTF">2018-01-19T10:55:02Z</dcterms:created>
  <dcterms:modified xsi:type="dcterms:W3CDTF">2018-01-19T10:55:36Z</dcterms:modified>
</cp:coreProperties>
</file>