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85FD7-57BD-4068-A916-13634C00526F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52B3B-0361-4D78-8AB6-278A1BF58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2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 Compassionate &amp;</a:t>
            </a:r>
            <a:r>
              <a:rPr lang="en-GB" baseline="0" dirty="0" smtClean="0"/>
              <a:t> Loving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00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304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4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20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67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99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75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30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76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27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3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6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7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7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5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80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40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11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51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6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91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4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5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10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9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272" y="4268452"/>
            <a:ext cx="2098014" cy="2195402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67544" y="1052736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17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-0.31215 -0.0310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08" y="-1551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816 0.0456 L -0.3533 -0.36574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57" y="-20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4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4" grpId="1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Schoolbook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aporter</dc:creator>
  <cp:lastModifiedBy>aporter</cp:lastModifiedBy>
  <cp:revision>1</cp:revision>
  <dcterms:created xsi:type="dcterms:W3CDTF">2018-01-19T10:55:02Z</dcterms:created>
  <dcterms:modified xsi:type="dcterms:W3CDTF">2018-01-19T10:55:36Z</dcterms:modified>
</cp:coreProperties>
</file>