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8773C-397F-40EF-8BD5-A91C7A21FC7A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56356-96E4-47E1-B469-D8EF80F13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024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4 Faith-filled &amp; Hopeful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56356-96E4-47E1-B469-D8EF80F1333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54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796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871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804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837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84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605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208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826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4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780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663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A342C-1DFD-4A62-9058-42C4534A1706}" type="datetimeFigureOut">
              <a:rPr lang="en-GB" smtClean="0"/>
              <a:t>01/06/2018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241844" y="2960474"/>
            <a:ext cx="25050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discerning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 rot="16200000">
            <a:off x="3003625" y="69866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loving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35075" y="89783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hopeful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117663" y="1452126"/>
            <a:ext cx="20859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curious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251218" y="1930590"/>
            <a:ext cx="12382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wise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137178" y="243177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grateful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381538"/>
            <a:ext cx="292100" cy="234315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155309" y="3439886"/>
            <a:ext cx="3286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compassionate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894513" y="3857228"/>
            <a:ext cx="144780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active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 rot="16200000">
            <a:off x="3600649" y="462157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truthful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144" y="5427176"/>
            <a:ext cx="1651000" cy="1026160"/>
          </a:xfrm>
          <a:prstGeom prst="rect">
            <a:avLst/>
          </a:prstGeom>
        </p:spPr>
      </p:pic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468964" y="3522780"/>
            <a:ext cx="26384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intentional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871589" y="307183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eloquent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979712" y="2611320"/>
            <a:ext cx="2524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generous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588284" y="2154628"/>
            <a:ext cx="28003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faith-filled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2328183" y="1624980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attentive 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 rot="16200000">
            <a:off x="3935908" y="227195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prophetic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 rot="16200000">
            <a:off x="3522027" y="2028791"/>
            <a:ext cx="209994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learned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987824" y="620687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>
                <a:solidFill>
                  <a:schemeClr val="bg1">
                    <a:lumMod val="65000"/>
                  </a:schemeClr>
                </a:solidFill>
              </a:rPr>
              <a:t>&amp;</a:t>
            </a:r>
            <a:endParaRPr lang="en-GB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638" y="419219"/>
            <a:ext cx="1250981" cy="77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144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500"/>
                            </p:stCondLst>
                            <p:childTnLst>
                              <p:par>
                                <p:cTn id="6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6500"/>
                            </p:stCondLst>
                            <p:childTnLst>
                              <p:par>
                                <p:cTn id="74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7000"/>
                            </p:stCondLst>
                            <p:childTnLst>
                              <p:par>
                                <p:cTn id="79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8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0.01783 L -0.12605 -0.23843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02" y="-11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1000"/>
                            </p:stCondLst>
                            <p:childTnLst>
                              <p:par>
                                <p:cTn id="8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0.00324 L -0.11424 -0.05463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712" y="-2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3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4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22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Schoolbook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</dc:creator>
  <cp:lastModifiedBy>aporter</cp:lastModifiedBy>
  <cp:revision>18</cp:revision>
  <dcterms:created xsi:type="dcterms:W3CDTF">2013-09-21T13:09:38Z</dcterms:created>
  <dcterms:modified xsi:type="dcterms:W3CDTF">2018-06-01T09:29:01Z</dcterms:modified>
</cp:coreProperties>
</file>