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8773C-397F-40EF-8BD5-A91C7A21FC7A}" type="datetimeFigureOut">
              <a:rPr lang="en-GB" smtClean="0"/>
              <a:t>20/12/2018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56356-96E4-47E1-B469-D8EF80F13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02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5 Eloquent &amp; Truthful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5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79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87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80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837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84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20/12/2018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60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20/12/2018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20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20/12/2018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82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20/12/2018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4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20/12/2018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80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20/12/2018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663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342C-1DFD-4A62-9058-42C4534A1706}" type="datetimeFigureOut">
              <a:rPr lang="en-GB" smtClean="0"/>
              <a:t>20/12/2018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4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5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5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3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78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81538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09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49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4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89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2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3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08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7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66662" y="609801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</a:rPr>
              <a:t>&amp;</a:t>
            </a:r>
            <a:endParaRPr lang="en-GB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638" y="419219"/>
            <a:ext cx="1250981" cy="77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9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00324 L -0.26146 -0.37314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73" y="-18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1000"/>
                            </p:stCondLst>
                            <p:childTnLst>
                              <p:par>
                                <p:cTn id="86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8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.00162 L -0.09705 -0.59097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61" y="-29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3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4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3" grpId="1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22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Schoolbook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</dc:creator>
  <cp:lastModifiedBy>aporter</cp:lastModifiedBy>
  <cp:revision>18</cp:revision>
  <dcterms:created xsi:type="dcterms:W3CDTF">2013-09-21T13:09:38Z</dcterms:created>
  <dcterms:modified xsi:type="dcterms:W3CDTF">2018-12-20T12:52:31Z</dcterms:modified>
</cp:coreProperties>
</file>