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6 Learned &amp; Wise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34004" y="609801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8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324 L -0.32292 -0.2129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46" y="-1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324 L -0.26007 -0.20509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3" y="-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1" grpId="1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aporter</cp:lastModifiedBy>
  <cp:revision>18</cp:revision>
  <dcterms:created xsi:type="dcterms:W3CDTF">2013-09-21T13:09:38Z</dcterms:created>
  <dcterms:modified xsi:type="dcterms:W3CDTF">2018-03-06T11:44:59Z</dcterms:modified>
</cp:coreProperties>
</file>