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8 Intentional</a:t>
            </a:r>
            <a:r>
              <a:rPr lang="en-GB" baseline="0" dirty="0" smtClean="0"/>
              <a:t> &amp; Prophetic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544" y="105273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812" y="4329475"/>
            <a:ext cx="2098014" cy="219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325 L -0.11111 -0.4548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56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81 L -0.34618 -0.18843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9" y="-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1" animBg="1"/>
      <p:bldP spid="20" grpId="2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aporter</cp:lastModifiedBy>
  <cp:revision>19</cp:revision>
  <dcterms:created xsi:type="dcterms:W3CDTF">2013-09-21T13:09:38Z</dcterms:created>
  <dcterms:modified xsi:type="dcterms:W3CDTF">2018-01-10T18:44:04Z</dcterms:modified>
</cp:coreProperties>
</file>