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1" r:id="rId4"/>
    <p:sldId id="259" r:id="rId5"/>
    <p:sldId id="260" r:id="rId6"/>
    <p:sldId id="269" r:id="rId7"/>
    <p:sldId id="261" r:id="rId8"/>
    <p:sldId id="262" r:id="rId9"/>
    <p:sldId id="270" r:id="rId10"/>
    <p:sldId id="26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EB91A6"/>
    <a:srgbClr val="D8447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58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96E6973-8D19-4F4B-B65D-7DFFC3628AB8}" type="datetimeFigureOut">
              <a:rPr lang="en-GB" smtClean="0"/>
              <a:t>30/04/2018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299995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6E6973-8D19-4F4B-B65D-7DFFC3628AB8}" type="datetimeFigureOut">
              <a:rPr lang="en-GB" smtClean="0"/>
              <a:t>30/04/2018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83089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6E6973-8D19-4F4B-B65D-7DFFC3628AB8}" type="datetimeFigureOut">
              <a:rPr lang="en-GB" smtClean="0"/>
              <a:t>30/04/2018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3802862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6E6973-8D19-4F4B-B65D-7DFFC3628AB8}" type="datetimeFigureOut">
              <a:rPr lang="en-GB" smtClean="0"/>
              <a:t>30/04/2018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3817079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6E6973-8D19-4F4B-B65D-7DFFC3628AB8}" type="datetimeFigureOut">
              <a:rPr lang="en-GB" smtClean="0"/>
              <a:t>30/04/2018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148135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96E6973-8D19-4F4B-B65D-7DFFC3628AB8}" type="datetimeFigureOut">
              <a:rPr lang="en-GB" smtClean="0"/>
              <a:t>30/04/2018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2182744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96E6973-8D19-4F4B-B65D-7DFFC3628AB8}" type="datetimeFigureOut">
              <a:rPr lang="en-GB" smtClean="0"/>
              <a:t>30/04/2018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139998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96E6973-8D19-4F4B-B65D-7DFFC3628AB8}" type="datetimeFigureOut">
              <a:rPr lang="en-GB" smtClean="0"/>
              <a:t>30/04/2018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30277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E6973-8D19-4F4B-B65D-7DFFC3628AB8}" type="datetimeFigureOut">
              <a:rPr lang="en-GB" smtClean="0"/>
              <a:t>30/04/2018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311117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6E6973-8D19-4F4B-B65D-7DFFC3628AB8}" type="datetimeFigureOut">
              <a:rPr lang="en-GB" smtClean="0"/>
              <a:t>30/04/2018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38148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6E6973-8D19-4F4B-B65D-7DFFC3628AB8}" type="datetimeFigureOut">
              <a:rPr lang="en-GB" smtClean="0"/>
              <a:t>30/04/2018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853660-38E2-4DFF-9EBA-A72A62BA39A6}" type="slidenum">
              <a:rPr lang="en-GB" smtClean="0"/>
              <a:t>‹#›</a:t>
            </a:fld>
            <a:endParaRPr lang="en-GB"/>
          </a:p>
        </p:txBody>
      </p:sp>
    </p:spTree>
    <p:extLst>
      <p:ext uri="{BB962C8B-B14F-4D97-AF65-F5344CB8AC3E}">
        <p14:creationId xmlns:p14="http://schemas.microsoft.com/office/powerpoint/2010/main" val="55306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E6973-8D19-4F4B-B65D-7DFFC3628AB8}" type="datetimeFigureOut">
              <a:rPr lang="en-GB" smtClean="0"/>
              <a:t>30/04/2018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53660-38E2-4DFF-9EBA-A72A62BA39A6}" type="slidenum">
              <a:rPr lang="en-GB" smtClean="0"/>
              <a:t>‹#›</a:t>
            </a:fld>
            <a:endParaRPr lang="en-GB"/>
          </a:p>
        </p:txBody>
      </p:sp>
    </p:spTree>
    <p:extLst>
      <p:ext uri="{BB962C8B-B14F-4D97-AF65-F5344CB8AC3E}">
        <p14:creationId xmlns:p14="http://schemas.microsoft.com/office/powerpoint/2010/main" val="978712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1.xml"/><Relationship Id="rId11" Type="http://schemas.openxmlformats.org/officeDocument/2006/relationships/audio" Target="../media/audio1.wav"/><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hd.unsplash.com/photo-1444703686981-a3abbc4d4fe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24543" y="-123995"/>
            <a:ext cx="10844948" cy="72336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8635" y="188640"/>
            <a:ext cx="4405373"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2000">
                      <a:srgbClr val="FFFFFF"/>
                    </a:gs>
                    <a:gs pos="7001">
                      <a:srgbClr val="E6E6E6"/>
                    </a:gs>
                    <a:gs pos="32001">
                      <a:srgbClr val="7D8496"/>
                    </a:gs>
                    <a:gs pos="47000">
                      <a:srgbClr val="E6E6E6"/>
                    </a:gs>
                    <a:gs pos="85001">
                      <a:srgbClr val="7D8496"/>
                    </a:gs>
                    <a:gs pos="100000">
                      <a:srgbClr val="E6E6E6"/>
                    </a:gs>
                  </a:gsLst>
                  <a:lin ang="3000000" scaled="0"/>
                </a:gradFill>
                <a:effectLst>
                  <a:outerShdw blurRad="50800" dist="38100" dir="2700000" algn="tl" rotWithShape="0">
                    <a:prstClr val="black">
                      <a:alpha val="40000"/>
                    </a:prstClr>
                  </a:outerShdw>
                  <a:reflection blurRad="12700" stA="50000" endPos="50000" dist="5000" dir="5400000" sy="-100000" rotWithShape="0"/>
                </a:effectLst>
                <a:latin typeface="Aharoni" panose="02010803020104030203" pitchFamily="2" charset="-79"/>
                <a:cs typeface="Aharoni" panose="02010803020104030203" pitchFamily="2" charset="-79"/>
              </a:rPr>
              <a:t>The </a:t>
            </a:r>
            <a:r>
              <a:rPr lang="en-US" sz="5400" b="1" cap="all" spc="0" dirty="0" err="1" smtClean="0">
                <a:ln w="0"/>
                <a:gradFill flip="none">
                  <a:gsLst>
                    <a:gs pos="2000">
                      <a:srgbClr val="FFFFFF"/>
                    </a:gs>
                    <a:gs pos="7001">
                      <a:srgbClr val="E6E6E6"/>
                    </a:gs>
                    <a:gs pos="32001">
                      <a:srgbClr val="7D8496"/>
                    </a:gs>
                    <a:gs pos="47000">
                      <a:srgbClr val="E6E6E6"/>
                    </a:gs>
                    <a:gs pos="85001">
                      <a:srgbClr val="7D8496"/>
                    </a:gs>
                    <a:gs pos="100000">
                      <a:srgbClr val="E6E6E6"/>
                    </a:gs>
                  </a:gsLst>
                  <a:lin ang="3000000" scaled="0"/>
                </a:gradFill>
                <a:effectLst>
                  <a:outerShdw blurRad="50800" dist="38100" dir="2700000" algn="tl" rotWithShape="0">
                    <a:prstClr val="black">
                      <a:alpha val="40000"/>
                    </a:prstClr>
                  </a:outerShdw>
                  <a:reflection blurRad="12700" stA="50000" endPos="50000" dist="5000" dir="5400000" sy="-100000" rotWithShape="0"/>
                </a:effectLst>
                <a:latin typeface="Aharoni" panose="02010803020104030203" pitchFamily="2" charset="-79"/>
                <a:cs typeface="Aharoni" panose="02010803020104030203" pitchFamily="2" charset="-79"/>
              </a:rPr>
              <a:t>Examen</a:t>
            </a:r>
            <a:endParaRPr lang="en-US" sz="5400" b="1" cap="all" spc="0" dirty="0" smtClean="0">
              <a:ln w="0"/>
              <a:gradFill flip="none">
                <a:gsLst>
                  <a:gs pos="2000">
                    <a:srgbClr val="FFFFFF"/>
                  </a:gs>
                  <a:gs pos="7001">
                    <a:srgbClr val="E6E6E6"/>
                  </a:gs>
                  <a:gs pos="32001">
                    <a:srgbClr val="7D8496"/>
                  </a:gs>
                  <a:gs pos="47000">
                    <a:srgbClr val="E6E6E6"/>
                  </a:gs>
                  <a:gs pos="85001">
                    <a:srgbClr val="7D8496"/>
                  </a:gs>
                  <a:gs pos="100000">
                    <a:srgbClr val="E6E6E6"/>
                  </a:gs>
                </a:gsLst>
                <a:lin ang="3000000" scaled="0"/>
              </a:gradFill>
              <a:effectLst>
                <a:outerShdw blurRad="50800" dist="38100" dir="2700000" algn="tl" rotWithShape="0">
                  <a:prstClr val="black">
                    <a:alpha val="40000"/>
                  </a:prstClr>
                </a:outerShdw>
                <a:reflection blurRad="12700" stA="50000" endPos="50000" dist="5000" dir="5400000" sy="-100000" rotWithShape="0"/>
              </a:effectLst>
              <a:latin typeface="Aharoni" panose="02010803020104030203" pitchFamily="2" charset="-79"/>
              <a:cs typeface="Aharoni" panose="02010803020104030203" pitchFamily="2" charset="-79"/>
            </a:endParaRPr>
          </a:p>
          <a:p>
            <a:pPr algn="ct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50800" dist="38100" dir="2700000" algn="tl" rotWithShape="0">
                  <a:prstClr val="black">
                    <a:alpha val="40000"/>
                  </a:prstClr>
                </a:outerShdw>
                <a:reflection blurRad="12700" stA="50000" endPos="50000" dist="5000" dir="5400000" sy="-100000" rotWithShape="0"/>
              </a:effectLst>
            </a:endParaRPr>
          </a:p>
        </p:txBody>
      </p:sp>
    </p:spTree>
    <p:extLst>
      <p:ext uri="{BB962C8B-B14F-4D97-AF65-F5344CB8AC3E}">
        <p14:creationId xmlns:p14="http://schemas.microsoft.com/office/powerpoint/2010/main" val="203699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d.unsplash.com/photo-1454942901704-3c44c11b2ad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34366"/>
            <a:ext cx="10932963" cy="72923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52120" y="5589240"/>
            <a:ext cx="3491880" cy="1268760"/>
          </a:xfrm>
          <a:prstGeom prst="rect">
            <a:avLst/>
          </a:prstGeom>
          <a:blipFill dpi="0" rotWithShape="1">
            <a:blip r:embed="rId4" cstate="screen">
              <a:alphaModFix amt="2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362367" y="1219180"/>
            <a:ext cx="6479513" cy="4352185"/>
          </a:xfrm>
          <a:prstGeom prst="rect">
            <a:avLst/>
          </a:prstGeom>
        </p:spPr>
      </p:pic>
    </p:spTree>
    <p:extLst>
      <p:ext uri="{BB962C8B-B14F-4D97-AF65-F5344CB8AC3E}">
        <p14:creationId xmlns:p14="http://schemas.microsoft.com/office/powerpoint/2010/main" val="33402210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91926__corsica-s__ding.wav"/>
          </p:stSnd>
        </p:sndAc>
      </p:transition>
    </mc:Choice>
    <mc:Fallback xmlns="">
      <p:transition spd="slow">
        <p:sndAc>
          <p:stSnd>
            <p:snd r:embed="rId7" name="91926__corsica-s__d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hd.unsplash.com/photo-1444703686981-a3abbc4d4fe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24543" y="-123995"/>
            <a:ext cx="10844948" cy="72336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190" y="188639"/>
            <a:ext cx="7154114" cy="646331"/>
          </a:xfrm>
          <a:prstGeom prst="rect">
            <a:avLst/>
          </a:prstGeom>
          <a:solidFill>
            <a:srgbClr val="16102E">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59751" y="188639"/>
            <a:ext cx="6617517" cy="101566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2000">
                      <a:srgbClr val="FFFFFF"/>
                    </a:gs>
                    <a:gs pos="7001">
                      <a:srgbClr val="E6E6E6"/>
                    </a:gs>
                    <a:gs pos="32001">
                      <a:srgbClr val="7D8496"/>
                    </a:gs>
                    <a:gs pos="47000">
                      <a:srgbClr val="E6E6E6"/>
                    </a:gs>
                    <a:gs pos="85001">
                      <a:srgbClr val="7D8496"/>
                    </a:gs>
                    <a:gs pos="100000">
                      <a:srgbClr val="E6E6E6"/>
                    </a:gs>
                  </a:gsLst>
                  <a:lin ang="3000000" scaled="0"/>
                </a:gradFill>
                <a:effectLst>
                  <a:outerShdw blurRad="50800" dist="38100" dir="2700000" algn="tl" rotWithShape="0">
                    <a:prstClr val="black">
                      <a:alpha val="40000"/>
                    </a:prstClr>
                  </a:outerShdw>
                  <a:reflection blurRad="12700" stA="50000" endPos="50000" dist="5000" dir="5400000" sy="-100000" rotWithShape="0"/>
                </a:effectLst>
                <a:latin typeface="Aharoni" panose="02010803020104030203" pitchFamily="2" charset="-79"/>
                <a:cs typeface="Aharoni" panose="02010803020104030203" pitchFamily="2" charset="-79"/>
              </a:rPr>
              <a:t>The </a:t>
            </a:r>
            <a:r>
              <a:rPr lang="en-US" sz="2000" b="1" cap="all" spc="0" dirty="0" err="1" smtClean="0">
                <a:ln w="0"/>
                <a:gradFill flip="none">
                  <a:gsLst>
                    <a:gs pos="2000">
                      <a:srgbClr val="FFFFFF"/>
                    </a:gs>
                    <a:gs pos="7001">
                      <a:srgbClr val="E6E6E6"/>
                    </a:gs>
                    <a:gs pos="32001">
                      <a:srgbClr val="7D8496"/>
                    </a:gs>
                    <a:gs pos="47000">
                      <a:srgbClr val="E6E6E6"/>
                    </a:gs>
                    <a:gs pos="85001">
                      <a:srgbClr val="7D8496"/>
                    </a:gs>
                    <a:gs pos="100000">
                      <a:srgbClr val="E6E6E6"/>
                    </a:gs>
                  </a:gsLst>
                  <a:lin ang="3000000" scaled="0"/>
                </a:gradFill>
                <a:effectLst>
                  <a:outerShdw blurRad="50800" dist="38100" dir="2700000" algn="tl" rotWithShape="0">
                    <a:prstClr val="black">
                      <a:alpha val="40000"/>
                    </a:prstClr>
                  </a:outerShdw>
                  <a:reflection blurRad="12700" stA="50000" endPos="50000" dist="5000" dir="5400000" sy="-100000" rotWithShape="0"/>
                </a:effectLst>
                <a:latin typeface="Aharoni" panose="02010803020104030203" pitchFamily="2" charset="-79"/>
                <a:cs typeface="Aharoni" panose="02010803020104030203" pitchFamily="2" charset="-79"/>
              </a:rPr>
              <a:t>Examen</a:t>
            </a:r>
            <a:r>
              <a:rPr lang="en-US" sz="2000" b="1" cap="all" spc="0" dirty="0" smtClean="0">
                <a:ln w="0"/>
                <a:gradFill flip="none">
                  <a:gsLst>
                    <a:gs pos="2000">
                      <a:srgbClr val="FFFFFF"/>
                    </a:gs>
                    <a:gs pos="7001">
                      <a:srgbClr val="E6E6E6"/>
                    </a:gs>
                    <a:gs pos="32001">
                      <a:srgbClr val="7D8496"/>
                    </a:gs>
                    <a:gs pos="47000">
                      <a:srgbClr val="E6E6E6"/>
                    </a:gs>
                    <a:gs pos="85001">
                      <a:srgbClr val="7D8496"/>
                    </a:gs>
                    <a:gs pos="100000">
                      <a:srgbClr val="E6E6E6"/>
                    </a:gs>
                  </a:gsLst>
                  <a:lin ang="3000000" scaled="0"/>
                </a:gradFill>
                <a:effectLst>
                  <a:outerShdw blurRad="50800" dist="38100" dir="2700000" algn="tl" rotWithShape="0">
                    <a:prstClr val="black">
                      <a:alpha val="40000"/>
                    </a:prstClr>
                  </a:outerShdw>
                  <a:reflection blurRad="12700" stA="50000" endPos="50000" dist="5000" dir="5400000" sy="-100000" rotWithShape="0"/>
                </a:effectLst>
                <a:latin typeface="Aharoni" panose="02010803020104030203" pitchFamily="2" charset="-79"/>
                <a:cs typeface="Aharoni" panose="02010803020104030203" pitchFamily="2" charset="-79"/>
              </a:rPr>
              <a:t> is a way of praying that Ignatius </a:t>
            </a:r>
          </a:p>
          <a:p>
            <a:r>
              <a:rPr lang="en-US" sz="2000" b="1" cap="all" spc="0" dirty="0" smtClean="0">
                <a:ln w="0"/>
                <a:gradFill flip="none">
                  <a:gsLst>
                    <a:gs pos="2000">
                      <a:srgbClr val="FFFFFF"/>
                    </a:gs>
                    <a:gs pos="7001">
                      <a:srgbClr val="E6E6E6"/>
                    </a:gs>
                    <a:gs pos="32001">
                      <a:srgbClr val="7D8496"/>
                    </a:gs>
                    <a:gs pos="47000">
                      <a:srgbClr val="E6E6E6"/>
                    </a:gs>
                    <a:gs pos="85001">
                      <a:srgbClr val="7D8496"/>
                    </a:gs>
                    <a:gs pos="100000">
                      <a:srgbClr val="E6E6E6"/>
                    </a:gs>
                  </a:gsLst>
                  <a:lin ang="3000000" scaled="0"/>
                </a:gradFill>
                <a:effectLst>
                  <a:outerShdw blurRad="50800" dist="38100" dir="2700000" algn="tl" rotWithShape="0">
                    <a:prstClr val="black">
                      <a:alpha val="40000"/>
                    </a:prstClr>
                  </a:outerShdw>
                  <a:reflection blurRad="12700" stA="50000" endPos="50000" dist="5000" dir="5400000" sy="-100000" rotWithShape="0"/>
                </a:effectLst>
                <a:latin typeface="Aharoni" panose="02010803020104030203" pitchFamily="2" charset="-79"/>
                <a:cs typeface="Aharoni" panose="02010803020104030203" pitchFamily="2" charset="-79"/>
              </a:rPr>
              <a:t>encouraged people to do each day</a:t>
            </a:r>
          </a:p>
          <a:p>
            <a:pPr algn="ct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50800" dist="38100" dir="2700000" algn="tl" rotWithShape="0">
                  <a:prstClr val="black">
                    <a:alpha val="40000"/>
                  </a:prstClr>
                </a:outerShdw>
                <a:reflection blurRad="12700" stA="50000" endPos="50000" dist="5000" dir="5400000" sy="-100000" rotWithShape="0"/>
              </a:effectLst>
            </a:endParaRPr>
          </a:p>
        </p:txBody>
      </p:sp>
      <p:sp>
        <p:nvSpPr>
          <p:cNvPr id="9" name="Rectangle 8"/>
          <p:cNvSpPr/>
          <p:nvPr/>
        </p:nvSpPr>
        <p:spPr>
          <a:xfrm>
            <a:off x="1043608" y="1551002"/>
            <a:ext cx="6776214" cy="381642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200" b="1" cap="all" spc="0"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It Helps us to:</a:t>
            </a:r>
          </a:p>
          <a:p>
            <a:pPr marL="342900" indent="-342900">
              <a:buFont typeface="Arial" panose="020B0604020202020204" pitchFamily="34" charset="0"/>
              <a:buChar char="•"/>
            </a:pPr>
            <a:r>
              <a:rPr lang="en-US" sz="2200" b="1" cap="all"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Reflect</a:t>
            </a:r>
          </a:p>
          <a:p>
            <a:pPr marL="342900" indent="-342900">
              <a:buFont typeface="Arial" panose="020B0604020202020204" pitchFamily="34" charset="0"/>
              <a:buChar char="•"/>
            </a:pPr>
            <a:r>
              <a:rPr lang="en-US" sz="2200" b="1" cap="all" spc="0"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Be more in touch with our emotions</a:t>
            </a:r>
          </a:p>
          <a:p>
            <a:pPr marL="342900" indent="-342900">
              <a:buFont typeface="Arial" panose="020B0604020202020204" pitchFamily="34" charset="0"/>
              <a:buChar char="•"/>
            </a:pPr>
            <a:r>
              <a:rPr lang="en-US" sz="2200" b="1" cap="all"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Build a sense of gratitude</a:t>
            </a:r>
          </a:p>
          <a:p>
            <a:pPr marL="342900" indent="-342900">
              <a:buFont typeface="Arial" panose="020B0604020202020204" pitchFamily="34" charset="0"/>
              <a:buChar char="•"/>
            </a:pPr>
            <a:r>
              <a:rPr lang="en-US" sz="2200" b="1" cap="all" spc="0"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Find god in all things</a:t>
            </a:r>
          </a:p>
          <a:p>
            <a:pPr marL="342900" indent="-342900">
              <a:buFont typeface="Arial" panose="020B0604020202020204" pitchFamily="34" charset="0"/>
              <a:buChar char="•"/>
            </a:pPr>
            <a:r>
              <a:rPr lang="en-US" sz="2200" b="1" cap="all"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Put our hope and trust in God</a:t>
            </a:r>
          </a:p>
          <a:p>
            <a:pPr marL="342900" indent="-342900">
              <a:buFont typeface="Arial" panose="020B0604020202020204" pitchFamily="34" charset="0"/>
              <a:buChar char="•"/>
            </a:pPr>
            <a:r>
              <a:rPr lang="en-US" sz="2200" b="1" cap="all" spc="0"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Ask God for the help tha</a:t>
            </a:r>
            <a:r>
              <a:rPr lang="en-US" sz="2200" b="1" cap="all"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t we need</a:t>
            </a:r>
          </a:p>
          <a:p>
            <a:pPr marL="342900" indent="-342900">
              <a:buFont typeface="Arial" panose="020B0604020202020204" pitchFamily="34" charset="0"/>
              <a:buChar char="•"/>
            </a:pPr>
            <a:r>
              <a:rPr lang="en-US" sz="2200" b="1" cap="all" spc="0"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Keep things in perspective</a:t>
            </a:r>
          </a:p>
          <a:p>
            <a:pPr marL="342900" indent="-342900">
              <a:buFont typeface="Arial" panose="020B0604020202020204" pitchFamily="34" charset="0"/>
              <a:buChar char="•"/>
            </a:pPr>
            <a:r>
              <a:rPr lang="en-US" sz="2200" b="1" cap="all"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Invite the holy Spirit to help us see more </a:t>
            </a:r>
          </a:p>
          <a:p>
            <a:r>
              <a:rPr lang="en-US" sz="2200" b="1" cap="all" dirty="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 </a:t>
            </a:r>
            <a:r>
              <a:rPr lang="en-US" sz="2200" b="1" cap="all"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   clearly and guide us</a:t>
            </a:r>
            <a:endParaRPr lang="en-US" sz="2200" b="1" cap="all" spc="0" dirty="0" smtClean="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200" b="1" cap="all" spc="0" dirty="0">
              <a:ln w="0"/>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37133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96552" y="0"/>
            <a:ext cx="10287000" cy="6858000"/>
          </a:xfrm>
          <a:prstGeom prst="rect">
            <a:avLst/>
          </a:prstGeom>
        </p:spPr>
      </p:pic>
      <p:sp>
        <p:nvSpPr>
          <p:cNvPr id="2" name="Title 1"/>
          <p:cNvSpPr>
            <a:spLocks noGrp="1"/>
          </p:cNvSpPr>
          <p:nvPr>
            <p:ph type="title"/>
          </p:nvPr>
        </p:nvSpPr>
        <p:spPr>
          <a:xfrm>
            <a:off x="571920" y="188640"/>
            <a:ext cx="8229600" cy="1143000"/>
          </a:xfrm>
        </p:spPr>
        <p:txBody>
          <a:bodyPr>
            <a:normAutofit/>
          </a:bodyPr>
          <a:lstStyle/>
          <a:p>
            <a:pPr algn="ctr"/>
            <a:r>
              <a:rPr lang="en-GB" sz="3200" b="1" dirty="0" smtClean="0">
                <a:ln>
                  <a:solidFill>
                    <a:schemeClr val="tx1"/>
                  </a:solidFill>
                </a:ln>
                <a:solidFill>
                  <a:schemeClr val="bg1"/>
                </a:solidFill>
                <a:latin typeface="Levenim MT" panose="02010502060101010101" pitchFamily="2" charset="-79"/>
                <a:cs typeface="Levenim MT" panose="02010502060101010101" pitchFamily="2" charset="-79"/>
              </a:rPr>
              <a:t>Calming/Stilling Exercise</a:t>
            </a:r>
            <a:r>
              <a:rPr lang="en-GB" b="1" dirty="0" smtClean="0">
                <a:solidFill>
                  <a:schemeClr val="bg1"/>
                </a:solidFill>
                <a:latin typeface="Levenim MT" panose="02010502060101010101" pitchFamily="2" charset="-79"/>
                <a:cs typeface="Levenim MT" panose="02010502060101010101" pitchFamily="2" charset="-79"/>
              </a:rPr>
              <a:t/>
            </a:r>
            <a:br>
              <a:rPr lang="en-GB" b="1" dirty="0" smtClean="0">
                <a:solidFill>
                  <a:schemeClr val="bg1"/>
                </a:solidFill>
                <a:latin typeface="Levenim MT" panose="02010502060101010101" pitchFamily="2" charset="-79"/>
                <a:cs typeface="Levenim MT" panose="02010502060101010101" pitchFamily="2" charset="-79"/>
              </a:rPr>
            </a:br>
            <a:r>
              <a:rPr lang="en-GB" sz="1800" b="1" dirty="0" smtClean="0">
                <a:ln w="13335" cmpd="sng">
                  <a:noFill/>
                  <a:prstDash val="solid"/>
                </a:ln>
                <a:solidFill>
                  <a:schemeClr val="bg1"/>
                </a:solidFill>
                <a:latin typeface="Levenim MT" panose="02010502060101010101" pitchFamily="2" charset="-79"/>
                <a:cs typeface="Levenim MT" panose="02010502060101010101" pitchFamily="2" charset="-79"/>
              </a:rPr>
              <a:t>(optional, please skip if you don’t think you will have time)</a:t>
            </a:r>
            <a:endParaRPr lang="en-GB" sz="1800" b="1" dirty="0">
              <a:ln w="13335" cmpd="sng">
                <a:noFill/>
                <a:prstDash val="solid"/>
              </a:ln>
              <a:solidFill>
                <a:schemeClr val="bg1"/>
              </a:solidFill>
              <a:latin typeface="Levenim MT" panose="02010502060101010101" pitchFamily="2" charset="-79"/>
              <a:cs typeface="Levenim MT" panose="02010502060101010101" pitchFamily="2" charset="-79"/>
            </a:endParaRPr>
          </a:p>
        </p:txBody>
      </p:sp>
      <p:sp>
        <p:nvSpPr>
          <p:cNvPr id="4" name="Rectangle 3"/>
          <p:cNvSpPr/>
          <p:nvPr/>
        </p:nvSpPr>
        <p:spPr>
          <a:xfrm>
            <a:off x="2072145" y="2808223"/>
            <a:ext cx="5256584" cy="369332"/>
          </a:xfrm>
          <a:prstGeom prst="rect">
            <a:avLst/>
          </a:prstGeom>
        </p:spPr>
        <p:txBody>
          <a:bodyPr wrap="square">
            <a:spAutoFit/>
          </a:bodyPr>
          <a:lstStyle/>
          <a:p>
            <a:r>
              <a:rPr lang="en-GB" dirty="0">
                <a:solidFill>
                  <a:srgbClr val="002060"/>
                </a:solidFill>
              </a:rPr>
              <a:t>https://www.youtube.com/watch?v=Mj8Ks9sXeMc</a:t>
            </a:r>
            <a:endParaRPr lang="en-GB" dirty="0"/>
          </a:p>
        </p:txBody>
      </p:sp>
      <p:sp>
        <p:nvSpPr>
          <p:cNvPr id="5" name="TextBox 4"/>
          <p:cNvSpPr txBox="1"/>
          <p:nvPr/>
        </p:nvSpPr>
        <p:spPr>
          <a:xfrm>
            <a:off x="271945" y="1340768"/>
            <a:ext cx="8856984" cy="1323439"/>
          </a:xfrm>
          <a:prstGeom prst="rect">
            <a:avLst/>
          </a:prstGeom>
          <a:noFill/>
        </p:spPr>
        <p:txBody>
          <a:bodyPr wrap="square" rtlCol="0">
            <a:spAutoFit/>
          </a:bodyPr>
          <a:lstStyle/>
          <a:p>
            <a:r>
              <a:rPr lang="en-GB" sz="2000" dirty="0" smtClean="0">
                <a:solidFill>
                  <a:schemeClr val="bg1"/>
                </a:solidFill>
                <a:latin typeface="Levenim MT" panose="02010502060101010101" pitchFamily="2" charset="-79"/>
                <a:cs typeface="Levenim MT" panose="02010502060101010101" pitchFamily="2" charset="-79"/>
              </a:rPr>
              <a:t>Find a comfortable sitting position, and whilst watching this calming video and listening to the music, simply focus on your breathing, becoming aware of every breath in, and out. </a:t>
            </a:r>
          </a:p>
          <a:p>
            <a:r>
              <a:rPr lang="en-GB" sz="2000" dirty="0" smtClean="0">
                <a:solidFill>
                  <a:schemeClr val="bg1"/>
                </a:solidFill>
                <a:latin typeface="Levenim MT" panose="02010502060101010101" pitchFamily="2" charset="-79"/>
                <a:cs typeface="Levenim MT" panose="02010502060101010101" pitchFamily="2" charset="-79"/>
              </a:rPr>
              <a:t>(click link below to start video).</a:t>
            </a:r>
            <a:endParaRPr lang="en-GB" sz="2000" dirty="0">
              <a:solidFill>
                <a:schemeClr val="bg1"/>
              </a:solidFill>
              <a:latin typeface="Levenim MT" panose="02010502060101010101" pitchFamily="2" charset="-79"/>
              <a:cs typeface="Levenim MT" panose="02010502060101010101" pitchFamily="2" charset="-79"/>
            </a:endParaRPr>
          </a:p>
        </p:txBody>
      </p:sp>
      <p:sp>
        <p:nvSpPr>
          <p:cNvPr id="7" name="Rectangle 6"/>
          <p:cNvSpPr/>
          <p:nvPr/>
        </p:nvSpPr>
        <p:spPr>
          <a:xfrm>
            <a:off x="2272552" y="4147835"/>
            <a:ext cx="4948791" cy="2646878"/>
          </a:xfrm>
          <a:prstGeom prst="rect">
            <a:avLst/>
          </a:prstGeom>
          <a:noFill/>
        </p:spPr>
        <p:txBody>
          <a:bodyPr wrap="none" lIns="91440" tIns="45720" rIns="91440" bIns="45720">
            <a:spAutoFit/>
          </a:bodyPr>
          <a:lstStyle/>
          <a:p>
            <a:pPr algn="ctr"/>
            <a:r>
              <a:rPr lang="en-US" sz="5400" b="0" cap="none" spc="0" dirty="0" smtClean="0">
                <a:ln w="18415" cmpd="sng">
                  <a:noFill/>
                  <a:prstDash val="solid"/>
                </a:ln>
                <a:solidFill>
                  <a:srgbClr val="FFFFFF"/>
                </a:solidFill>
                <a:effectLst>
                  <a:outerShdw blurRad="241300" dir="3600000" algn="tl" rotWithShape="0">
                    <a:srgbClr val="000000"/>
                  </a:outerShdw>
                </a:effectLst>
                <a:latin typeface="Adobe Myungjo Std M" pitchFamily="18" charset="-128"/>
                <a:ea typeface="Adobe Myungjo Std M" pitchFamily="18" charset="-128"/>
              </a:rPr>
              <a:t>Be Still</a:t>
            </a:r>
          </a:p>
          <a:p>
            <a:pPr algn="ctr"/>
            <a:endParaRPr lang="en-US" sz="2400" dirty="0">
              <a:ln w="18415" cmpd="sng">
                <a:noFill/>
                <a:prstDash val="solid"/>
              </a:ln>
              <a:solidFill>
                <a:srgbClr val="FFFFFF"/>
              </a:solidFill>
              <a:effectLst>
                <a:outerShdw blurRad="241300" dir="3600000" algn="tl" rotWithShape="0">
                  <a:srgbClr val="000000"/>
                </a:outerShdw>
              </a:effectLst>
              <a:latin typeface="Adobe Myungjo Std M" pitchFamily="18" charset="-128"/>
              <a:ea typeface="Adobe Myungjo Std M" pitchFamily="18" charset="-128"/>
            </a:endParaRPr>
          </a:p>
          <a:p>
            <a:pPr algn="ctr"/>
            <a:r>
              <a:rPr lang="en-US" sz="2800" dirty="0" smtClean="0">
                <a:ln w="18415" cmpd="sng">
                  <a:noFill/>
                  <a:prstDash val="solid"/>
                </a:ln>
                <a:solidFill>
                  <a:srgbClr val="FFFFFF"/>
                </a:solidFill>
                <a:effectLst>
                  <a:outerShdw blurRad="241300" dir="3600000" algn="tl" rotWithShape="0">
                    <a:srgbClr val="000000"/>
                  </a:outerShdw>
                </a:effectLst>
                <a:latin typeface="Adobe Myungjo Std M" pitchFamily="18" charset="-128"/>
                <a:ea typeface="Adobe Myungjo Std M" pitchFamily="18" charset="-128"/>
              </a:rPr>
              <a:t>“The quieter you become,</a:t>
            </a:r>
          </a:p>
          <a:p>
            <a:pPr algn="ctr"/>
            <a:r>
              <a:rPr lang="en-US" sz="2800" dirty="0" smtClean="0">
                <a:ln w="18415" cmpd="sng">
                  <a:noFill/>
                  <a:prstDash val="solid"/>
                </a:ln>
                <a:solidFill>
                  <a:srgbClr val="FFFFFF"/>
                </a:solidFill>
                <a:effectLst>
                  <a:outerShdw blurRad="241300" dir="3600000" algn="tl" rotWithShape="0">
                    <a:srgbClr val="000000"/>
                  </a:outerShdw>
                </a:effectLst>
                <a:latin typeface="Adobe Myungjo Std M" pitchFamily="18" charset="-128"/>
                <a:ea typeface="Adobe Myungjo Std M" pitchFamily="18" charset="-128"/>
              </a:rPr>
              <a:t>the more you can hear.”</a:t>
            </a:r>
          </a:p>
          <a:p>
            <a:pPr algn="ctr"/>
            <a:r>
              <a:rPr lang="en-US" sz="2800" dirty="0" smtClean="0">
                <a:ln w="18415" cmpd="sng">
                  <a:noFill/>
                  <a:prstDash val="solid"/>
                </a:ln>
                <a:solidFill>
                  <a:srgbClr val="FFFFFF"/>
                </a:solidFill>
                <a:effectLst>
                  <a:outerShdw blurRad="241300" dir="3600000" algn="tl" rotWithShape="0">
                    <a:srgbClr val="000000"/>
                  </a:outerShdw>
                </a:effectLst>
                <a:latin typeface="Adobe Myungjo Std M" pitchFamily="18" charset="-128"/>
                <a:ea typeface="Adobe Myungjo Std M" pitchFamily="18" charset="-128"/>
              </a:rPr>
              <a:t>Ram </a:t>
            </a:r>
            <a:r>
              <a:rPr lang="en-US" sz="2800" dirty="0" err="1" smtClean="0">
                <a:ln w="18415" cmpd="sng">
                  <a:noFill/>
                  <a:prstDash val="solid"/>
                </a:ln>
                <a:solidFill>
                  <a:srgbClr val="FFFFFF"/>
                </a:solidFill>
                <a:effectLst>
                  <a:outerShdw blurRad="241300" dir="3600000" algn="tl" rotWithShape="0">
                    <a:srgbClr val="000000"/>
                  </a:outerShdw>
                </a:effectLst>
                <a:latin typeface="Adobe Myungjo Std M" pitchFamily="18" charset="-128"/>
                <a:ea typeface="Adobe Myungjo Std M" pitchFamily="18" charset="-128"/>
              </a:rPr>
              <a:t>Dass</a:t>
            </a:r>
            <a:endParaRPr lang="en-US" sz="2800" dirty="0" smtClean="0">
              <a:ln w="18415" cmpd="sng">
                <a:noFill/>
                <a:prstDash val="solid"/>
              </a:ln>
              <a:solidFill>
                <a:srgbClr val="FFFFFF"/>
              </a:solidFill>
              <a:effectLst>
                <a:outerShdw blurRad="241300" dir="3600000" algn="tl" rotWithShape="0">
                  <a:srgbClr val="000000"/>
                </a:outerShdw>
              </a:effectLst>
              <a:latin typeface="Adobe Myungjo Std M" pitchFamily="18" charset="-128"/>
              <a:ea typeface="Adobe Myungjo Std M" pitchFamily="18" charset="-128"/>
            </a:endParaRPr>
          </a:p>
        </p:txBody>
      </p:sp>
    </p:spTree>
    <p:extLst>
      <p:ext uri="{BB962C8B-B14F-4D97-AF65-F5344CB8AC3E}">
        <p14:creationId xmlns:p14="http://schemas.microsoft.com/office/powerpoint/2010/main" val="204752480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652120" y="5589240"/>
            <a:ext cx="3491880" cy="1268760"/>
          </a:xfrm>
          <a:prstGeom prst="rect">
            <a:avLst/>
          </a:prstGeom>
          <a:blipFill dpi="0" rotWithShape="1">
            <a:blip r:embed="rId4" cstate="screen">
              <a:alphaModFix amt="2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10 - Brand New Day.mp3">
            <a:hlinkClick r:id="" action="ppaction://media"/>
          </p:cNvPr>
          <p:cNvPicPr>
            <a:picLocks noChangeAspect="1"/>
          </p:cNvPicPr>
          <p:nvPr>
            <a:audioFile r:link="rId2"/>
            <p:extLst>
              <p:ext uri="{DAA4B4D4-6D71-4841-9C94-3DE7FCFB9230}">
                <p14:media xmlns:p14="http://schemas.microsoft.com/office/powerpoint/2010/main" r:embed="rId1">
                  <p14:fade out="1750"/>
                </p14:media>
              </p:ext>
            </p:extLst>
          </p:nvPr>
        </p:nvPicPr>
        <p:blipFill>
          <a:blip r:embed="rId5"/>
          <a:stretch>
            <a:fillRect/>
          </a:stretch>
        </p:blipFill>
        <p:spPr>
          <a:xfrm>
            <a:off x="3563888" y="5980845"/>
            <a:ext cx="609600" cy="609600"/>
          </a:xfrm>
          <a:prstGeom prst="rect">
            <a:avLst/>
          </a:prstGeom>
        </p:spPr>
      </p:pic>
      <p:sp>
        <p:nvSpPr>
          <p:cNvPr id="18" name="Rectangle 17"/>
          <p:cNvSpPr/>
          <p:nvPr/>
        </p:nvSpPr>
        <p:spPr>
          <a:xfrm>
            <a:off x="2431929" y="-22073"/>
            <a:ext cx="4540025"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spc="0" dirty="0" smtClean="0">
                <a:ln w="0"/>
                <a:gradFill flip="none">
                  <a:gsLst>
                    <a:gs pos="2000">
                      <a:srgbClr val="FFFFFF"/>
                    </a:gs>
                    <a:gs pos="7001">
                      <a:srgbClr val="E6E6E6"/>
                    </a:gs>
                    <a:gs pos="32001">
                      <a:srgbClr val="7D8496"/>
                    </a:gs>
                    <a:gs pos="47000">
                      <a:srgbClr val="E6E6E6"/>
                    </a:gs>
                    <a:gs pos="85001">
                      <a:srgbClr val="7D8496"/>
                    </a:gs>
                    <a:gs pos="100000">
                      <a:srgbClr val="E6E6E6"/>
                    </a:gs>
                  </a:gsLst>
                  <a:lin ang="3000000" scaled="0"/>
                </a:gradFill>
                <a:effectLst>
                  <a:outerShdw blurRad="50800" dist="38100" dir="2700000" algn="tl" rotWithShape="0">
                    <a:prstClr val="black">
                      <a:alpha val="40000"/>
                    </a:prstClr>
                  </a:outerShdw>
                  <a:reflection blurRad="12700" stA="50000" endPos="50000" dist="5000" dir="5400000" sy="-100000" rotWithShape="0"/>
                </a:effectLst>
                <a:latin typeface="Aharoni" panose="02010803020104030203" pitchFamily="2" charset="-79"/>
                <a:cs typeface="Aharoni" panose="02010803020104030203" pitchFamily="2" charset="-79"/>
              </a:rPr>
              <a:t>Instructions</a:t>
            </a:r>
          </a:p>
          <a:p>
            <a:pPr algn="ctr"/>
            <a:endParaRPr 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50800" dist="38100" dir="2700000" algn="tl" rotWithShape="0">
                  <a:prstClr val="black">
                    <a:alpha val="40000"/>
                  </a:prstClr>
                </a:outerShdw>
                <a:reflection blurRad="12700" stA="50000" endPos="50000" dist="5000" dir="5400000" sy="-100000" rotWithShape="0"/>
              </a:effectLst>
            </a:endParaRPr>
          </a:p>
        </p:txBody>
      </p:sp>
      <p:sp>
        <p:nvSpPr>
          <p:cNvPr id="19" name="Rectangle 18"/>
          <p:cNvSpPr/>
          <p:nvPr/>
        </p:nvSpPr>
        <p:spPr>
          <a:xfrm>
            <a:off x="784510" y="991434"/>
            <a:ext cx="7834859" cy="533992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indent="-342900">
              <a:spcBef>
                <a:spcPts val="600"/>
              </a:spcBef>
              <a:buFont typeface="Arial" panose="020B0604020202020204" pitchFamily="34" charset="0"/>
              <a:buChar char="•"/>
            </a:pPr>
            <a:r>
              <a:rPr lang="en-US" b="1" cap="all" spc="0" dirty="0" smtClean="0">
                <a:ln w="3175"/>
                <a:solidFill>
                  <a:srgbClr val="C00000"/>
                </a:solidFill>
                <a:effectLst/>
                <a:latin typeface="Aharoni" panose="02010803020104030203" pitchFamily="2" charset="-79"/>
                <a:cs typeface="Aharoni" panose="02010803020104030203" pitchFamily="2" charset="-79"/>
              </a:rPr>
              <a:t>Once you advance this slide the rest of the presentation is timed and will run by itself through to the end.</a:t>
            </a:r>
          </a:p>
          <a:p>
            <a:pPr marL="342900" indent="-342900">
              <a:spcBef>
                <a:spcPts val="600"/>
              </a:spcBef>
              <a:buFont typeface="Arial" panose="020B0604020202020204" pitchFamily="34" charset="0"/>
              <a:buChar char="•"/>
            </a:pPr>
            <a:r>
              <a:rPr lang="en-US" b="1" cap="all" dirty="0" smtClean="0">
                <a:ln w="3175"/>
                <a:solidFill>
                  <a:schemeClr val="accent2">
                    <a:lumMod val="50000"/>
                  </a:schemeClr>
                </a:solidFill>
                <a:effectLst/>
                <a:latin typeface="Aharoni" panose="02010803020104030203" pitchFamily="2" charset="-79"/>
                <a:cs typeface="Aharoni" panose="02010803020104030203" pitchFamily="2" charset="-79"/>
              </a:rPr>
              <a:t>The prayer lasts 9 minutes</a:t>
            </a:r>
            <a:endParaRPr lang="en-US" b="1" cap="all" spc="0" dirty="0">
              <a:ln w="3175"/>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latin typeface="Aharoni" panose="02010803020104030203" pitchFamily="2" charset="-79"/>
              <a:cs typeface="Aharoni" panose="02010803020104030203" pitchFamily="2" charset="-79"/>
            </a:endParaRPr>
          </a:p>
          <a:p>
            <a:pPr marL="342900" indent="-342900">
              <a:spcBef>
                <a:spcPts val="600"/>
              </a:spcBef>
              <a:buFont typeface="Arial" panose="020B0604020202020204" pitchFamily="34" charset="0"/>
              <a:buChar char="•"/>
            </a:pPr>
            <a:r>
              <a:rPr lang="en-US" b="1" cap="all" dirty="0" smtClean="0">
                <a:ln w="3175"/>
                <a:solidFill>
                  <a:srgbClr val="C00000"/>
                </a:solidFill>
                <a:effectLst/>
                <a:latin typeface="Aharoni" panose="02010803020104030203" pitchFamily="2" charset="-79"/>
                <a:cs typeface="Aharoni" panose="02010803020104030203" pitchFamily="2" charset="-79"/>
              </a:rPr>
              <a:t>There are 5 slides, each with a description of what to reflect on.</a:t>
            </a:r>
          </a:p>
          <a:p>
            <a:pPr marL="342900" indent="-342900">
              <a:spcBef>
                <a:spcPts val="600"/>
              </a:spcBef>
              <a:buFont typeface="Arial" panose="020B0604020202020204" pitchFamily="34" charset="0"/>
              <a:buChar char="•"/>
            </a:pPr>
            <a:r>
              <a:rPr lang="en-US" b="1" cap="all" spc="0" dirty="0" smtClean="0">
                <a:ln w="3175"/>
                <a:solidFill>
                  <a:schemeClr val="accent2">
                    <a:lumMod val="50000"/>
                  </a:schemeClr>
                </a:solidFill>
                <a:effectLst/>
                <a:latin typeface="Aharoni" panose="02010803020104030203" pitchFamily="2" charset="-79"/>
                <a:cs typeface="Aharoni" panose="02010803020104030203" pitchFamily="2" charset="-79"/>
              </a:rPr>
              <a:t>The slides each have a timer bar acros</a:t>
            </a:r>
            <a:r>
              <a:rPr lang="en-US" b="1" cap="all" dirty="0" smtClean="0">
                <a:ln w="3175"/>
                <a:solidFill>
                  <a:schemeClr val="accent2">
                    <a:lumMod val="50000"/>
                  </a:schemeClr>
                </a:solidFill>
                <a:effectLst/>
                <a:latin typeface="Aharoni" panose="02010803020104030203" pitchFamily="2" charset="-79"/>
                <a:cs typeface="Aharoni" panose="02010803020104030203" pitchFamily="2" charset="-79"/>
              </a:rPr>
              <a:t>s the bottom to show how long there is left on that slide.</a:t>
            </a:r>
          </a:p>
          <a:p>
            <a:pPr marL="342900" indent="-342900">
              <a:spcBef>
                <a:spcPts val="600"/>
              </a:spcBef>
              <a:buFont typeface="Arial" panose="020B0604020202020204" pitchFamily="34" charset="0"/>
              <a:buChar char="•"/>
            </a:pPr>
            <a:r>
              <a:rPr lang="en-US" b="1" cap="all" spc="0" dirty="0" smtClean="0">
                <a:ln w="3175"/>
                <a:solidFill>
                  <a:srgbClr val="C00000"/>
                </a:solidFill>
                <a:effectLst/>
                <a:latin typeface="Aharoni" panose="02010803020104030203" pitchFamily="2" charset="-79"/>
                <a:cs typeface="Aharoni" panose="02010803020104030203" pitchFamily="2" charset="-79"/>
              </a:rPr>
              <a:t>There is a chime when each new slide appears, so you do not have to look at the screen the whole time. You may find it useful to shut your eyes or put your head on the desk, to help you reflect.</a:t>
            </a:r>
          </a:p>
          <a:p>
            <a:pPr marL="342900" indent="-342900">
              <a:spcBef>
                <a:spcPts val="600"/>
              </a:spcBef>
              <a:buFont typeface="Arial" panose="020B0604020202020204" pitchFamily="34" charset="0"/>
              <a:buChar char="•"/>
            </a:pPr>
            <a:r>
              <a:rPr lang="en-US" b="1" cap="all" dirty="0" smtClean="0">
                <a:ln w="3175"/>
                <a:solidFill>
                  <a:schemeClr val="accent2">
                    <a:lumMod val="50000"/>
                  </a:schemeClr>
                </a:solidFill>
                <a:effectLst/>
                <a:latin typeface="Aharoni" panose="02010803020104030203" pitchFamily="2" charset="-79"/>
                <a:cs typeface="Aharoni" panose="02010803020104030203" pitchFamily="2" charset="-79"/>
              </a:rPr>
              <a:t>Before advancing to the next slide make sure you are all seated comfortably, with a clear desk in front of you, and are silent and ready to begin.</a:t>
            </a:r>
          </a:p>
          <a:p>
            <a:pPr marL="342900" indent="-342900">
              <a:spcBef>
                <a:spcPts val="600"/>
              </a:spcBef>
              <a:buFont typeface="Arial" panose="020B0604020202020204" pitchFamily="34" charset="0"/>
              <a:buChar char="•"/>
            </a:pPr>
            <a:r>
              <a:rPr lang="en-US" b="1" cap="all" spc="0" dirty="0" smtClean="0">
                <a:ln w="3175"/>
                <a:solidFill>
                  <a:srgbClr val="00B0F0"/>
                </a:solidFill>
                <a:effectLst/>
                <a:latin typeface="Aharoni" panose="02010803020104030203" pitchFamily="2" charset="-79"/>
                <a:cs typeface="Aharoni" panose="02010803020104030203" pitchFamily="2" charset="-79"/>
              </a:rPr>
              <a:t>When you are ready Start: “In the name of the father &amp; of the son and of the Holy Spirit” 	- then click to begin</a:t>
            </a:r>
          </a:p>
          <a:p>
            <a:pPr>
              <a:spcBef>
                <a:spcPts val="600"/>
              </a:spcBef>
            </a:pPr>
            <a:endParaRPr lang="en-US" b="1" cap="all" spc="0" dirty="0">
              <a:ln w="3175"/>
              <a:gradFill flip="none">
                <a:gsLst>
                  <a:gs pos="0">
                    <a:srgbClr val="FFFFFF"/>
                  </a:gs>
                  <a:gs pos="7001">
                    <a:srgbClr val="E6E6E6"/>
                  </a:gs>
                  <a:gs pos="32001">
                    <a:srgbClr val="FFFF00"/>
                  </a:gs>
                  <a:gs pos="47000">
                    <a:srgbClr val="E6E6E6"/>
                  </a:gs>
                  <a:gs pos="85001">
                    <a:srgbClr val="FFFF00"/>
                  </a:gs>
                  <a:gs pos="100000">
                    <a:srgbClr val="E6E6E6"/>
                  </a:gs>
                </a:gsLst>
                <a:lin ang="1800000" scaled="0"/>
              </a:gradFill>
              <a:effectLst/>
            </a:endParaRPr>
          </a:p>
        </p:txBody>
      </p:sp>
    </p:spTree>
    <p:extLst>
      <p:ext uri="{BB962C8B-B14F-4D97-AF65-F5344CB8AC3E}">
        <p14:creationId xmlns:p14="http://schemas.microsoft.com/office/powerpoint/2010/main" val="3410493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500"/>
                                        <p:tgtEl>
                                          <p:spTgt spid="1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500"/>
                                        <p:tgtEl>
                                          <p:spTgt spid="1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fade">
                                      <p:cBhvr>
                                        <p:cTn id="31" dur="500"/>
                                        <p:tgtEl>
                                          <p:spTgt spid="1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5" end="5"/>
                                            </p:txEl>
                                          </p:spTgt>
                                        </p:tgtEl>
                                        <p:attrNameLst>
                                          <p:attrName>style.visibility</p:attrName>
                                        </p:attrNameLst>
                                      </p:cBhvr>
                                      <p:to>
                                        <p:strVal val="visible"/>
                                      </p:to>
                                    </p:set>
                                    <p:animEffect transition="in" filter="fade">
                                      <p:cBhvr>
                                        <p:cTn id="36" dur="500"/>
                                        <p:tgtEl>
                                          <p:spTgt spid="1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6" end="6"/>
                                            </p:txEl>
                                          </p:spTgt>
                                        </p:tgtEl>
                                        <p:attrNameLst>
                                          <p:attrName>style.visibility</p:attrName>
                                        </p:attrNameLst>
                                      </p:cBhvr>
                                      <p:to>
                                        <p:strVal val="visible"/>
                                      </p:to>
                                    </p:set>
                                    <p:animEffect transition="in" filter="fade">
                                      <p:cBhvr>
                                        <p:cTn id="41"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2"/>
                </p:tgtEl>
              </p:cMediaNode>
            </p:audio>
          </p:childTnLst>
        </p:cTn>
      </p:par>
    </p:tnLst>
    <p:bldLst>
      <p:bldP spid="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6309320"/>
            <a:ext cx="9143999" cy="548680"/>
          </a:xfrm>
          <a:prstGeom prst="rect">
            <a:avLst/>
          </a:prstGeom>
          <a:gradFill rotWithShape="1">
            <a:gsLst>
              <a:gs pos="0">
                <a:schemeClr val="bg2">
                  <a:lumMod val="20000"/>
                  <a:lumOff val="80000"/>
                </a:schemeClr>
              </a:gs>
              <a:gs pos="64000">
                <a:srgbClr val="0070C0"/>
              </a:gs>
            </a:gsLst>
            <a:lin ang="0" scaled="1"/>
          </a:gradFill>
          <a:ln w="28575">
            <a:noFill/>
            <a:miter lim="800000"/>
            <a:headEnd/>
            <a:tailEnd/>
          </a:ln>
          <a:effectLst/>
        </p:spPr>
        <p:txBody>
          <a:bodyPr wrap="none" anchor="ctr"/>
          <a:lstStyle/>
          <a:p>
            <a:endParaRPr lang="en-GB"/>
          </a:p>
        </p:txBody>
      </p:sp>
      <p:sp>
        <p:nvSpPr>
          <p:cNvPr id="12" name="Rectangle 11"/>
          <p:cNvSpPr/>
          <p:nvPr/>
        </p:nvSpPr>
        <p:spPr>
          <a:xfrm>
            <a:off x="5652120" y="5589240"/>
            <a:ext cx="3491880" cy="1268760"/>
          </a:xfrm>
          <a:prstGeom prst="rect">
            <a:avLst/>
          </a:prstGeom>
          <a:blipFill dpi="0" rotWithShape="1">
            <a:blip r:embed="rId3" cstate="screen">
              <a:alphaModFix amt="2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1" name="Picture 3" descr="C:\Users\chaplain\AppData\Local\Microsoft\Windows\Temporary Internet Files\Content.IE5\UKSI9HDR\Swatching_the_Clock[1].PN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980" y="6315781"/>
            <a:ext cx="601111" cy="5760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8482" y="6419147"/>
            <a:ext cx="760144" cy="369332"/>
          </a:xfrm>
          <a:prstGeom prst="rect">
            <a:avLst/>
          </a:prstGeom>
        </p:spPr>
        <p:txBody>
          <a:bodyPr wrap="none">
            <a:spAutoFit/>
          </a:bodyPr>
          <a:lstStyle/>
          <a:p>
            <a:r>
              <a:rPr lang="en-US" spc="50" dirty="0">
                <a:ln w="3175" cmpd="sng">
                  <a:noFill/>
                  <a:prstDash val="solid"/>
                </a:ln>
                <a:solidFill>
                  <a:schemeClr val="bg1">
                    <a:lumMod val="75000"/>
                    <a:lumOff val="25000"/>
                  </a:schemeClr>
                </a:solidFill>
                <a:latin typeface="Myriad Pro" pitchFamily="34" charset="0"/>
              </a:rPr>
              <a:t>1</a:t>
            </a:r>
            <a:r>
              <a:rPr lang="en-US" spc="50" dirty="0" smtClean="0">
                <a:ln w="3175" cmpd="sng">
                  <a:noFill/>
                  <a:prstDash val="solid"/>
                </a:ln>
                <a:solidFill>
                  <a:schemeClr val="bg1">
                    <a:lumMod val="75000"/>
                    <a:lumOff val="25000"/>
                  </a:schemeClr>
                </a:solidFill>
                <a:latin typeface="Myriad Pro" pitchFamily="34" charset="0"/>
              </a:rPr>
              <a:t> min</a:t>
            </a:r>
            <a:endParaRPr lang="en-GB" dirty="0"/>
          </a:p>
        </p:txBody>
      </p:sp>
      <p:grpSp>
        <p:nvGrpSpPr>
          <p:cNvPr id="9" name="Group 8"/>
          <p:cNvGrpSpPr/>
          <p:nvPr/>
        </p:nvGrpSpPr>
        <p:grpSpPr>
          <a:xfrm>
            <a:off x="323528" y="1703892"/>
            <a:ext cx="8496944" cy="3165268"/>
            <a:chOff x="323528" y="1703892"/>
            <a:chExt cx="8496944" cy="3165268"/>
          </a:xfrm>
        </p:grpSpPr>
        <p:pic>
          <p:nvPicPr>
            <p:cNvPr id="10" name="Picture 9"/>
            <p:cNvPicPr/>
            <p:nvPr/>
          </p:nvPicPr>
          <p:blipFill rotWithShape="1">
            <a:blip r:embed="rId5" cstate="screen">
              <a:extLst>
                <a:ext uri="{28A0092B-C50C-407E-A947-70E740481C1C}">
                  <a14:useLocalDpi xmlns:a14="http://schemas.microsoft.com/office/drawing/2010/main" val="0"/>
                </a:ext>
              </a:extLst>
            </a:blip>
            <a:srcRect/>
            <a:stretch/>
          </p:blipFill>
          <p:spPr>
            <a:xfrm>
              <a:off x="323528" y="1703892"/>
              <a:ext cx="8496944" cy="2540562"/>
            </a:xfrm>
            <a:prstGeom prst="rect">
              <a:avLst/>
            </a:prstGeom>
          </p:spPr>
        </p:pic>
        <p:sp>
          <p:nvSpPr>
            <p:cNvPr id="13" name="Rectangle 12"/>
            <p:cNvSpPr/>
            <p:nvPr/>
          </p:nvSpPr>
          <p:spPr>
            <a:xfrm>
              <a:off x="6876256" y="4005064"/>
              <a:ext cx="194421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06249914"/>
      </p:ext>
    </p:extLst>
  </p:cSld>
  <p:clrMapOvr>
    <a:masterClrMapping/>
  </p:clrMapOvr>
  <p:transition spd="slow" advClick="0" advTm="1000">
    <p:sndAc>
      <p:stSnd>
        <p:snd r:embed="rId2" name="91926__corsica-s__din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6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6309320"/>
            <a:ext cx="9143999" cy="548680"/>
          </a:xfrm>
          <a:prstGeom prst="rect">
            <a:avLst/>
          </a:prstGeom>
          <a:gradFill rotWithShape="1">
            <a:gsLst>
              <a:gs pos="0">
                <a:schemeClr val="bg2">
                  <a:lumMod val="20000"/>
                  <a:lumOff val="80000"/>
                </a:schemeClr>
              </a:gs>
              <a:gs pos="64000">
                <a:srgbClr val="0070C0"/>
              </a:gs>
            </a:gsLst>
            <a:lin ang="0" scaled="1"/>
          </a:gradFill>
          <a:ln w="28575">
            <a:noFill/>
            <a:miter lim="800000"/>
            <a:headEnd/>
            <a:tailEnd/>
          </a:ln>
          <a:effectLst/>
        </p:spPr>
        <p:txBody>
          <a:bodyPr wrap="none" anchor="ctr"/>
          <a:lstStyle/>
          <a:p>
            <a:endParaRPr lang="en-GB"/>
          </a:p>
        </p:txBody>
      </p:sp>
      <p:pic>
        <p:nvPicPr>
          <p:cNvPr id="2051" name="Picture 3" descr="C:\Users\chaplain\AppData\Local\Microsoft\Windows\Temporary Internet Files\Content.IE5\UKSI9HDR\Swatching_the_Clock[1].PN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980" y="6315781"/>
            <a:ext cx="601111" cy="5760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8482" y="6419147"/>
            <a:ext cx="760144" cy="369332"/>
          </a:xfrm>
          <a:prstGeom prst="rect">
            <a:avLst/>
          </a:prstGeom>
        </p:spPr>
        <p:txBody>
          <a:bodyPr wrap="none">
            <a:spAutoFit/>
          </a:bodyPr>
          <a:lstStyle/>
          <a:p>
            <a:r>
              <a:rPr lang="en-US" spc="50" dirty="0">
                <a:ln w="3175" cmpd="sng">
                  <a:noFill/>
                  <a:prstDash val="solid"/>
                </a:ln>
                <a:solidFill>
                  <a:schemeClr val="bg1">
                    <a:lumMod val="75000"/>
                    <a:lumOff val="25000"/>
                  </a:schemeClr>
                </a:solidFill>
                <a:latin typeface="Myriad Pro" pitchFamily="34" charset="0"/>
              </a:rPr>
              <a:t>1</a:t>
            </a:r>
            <a:r>
              <a:rPr lang="en-US" spc="50" dirty="0" smtClean="0">
                <a:ln w="3175" cmpd="sng">
                  <a:noFill/>
                  <a:prstDash val="solid"/>
                </a:ln>
                <a:solidFill>
                  <a:schemeClr val="bg1">
                    <a:lumMod val="75000"/>
                    <a:lumOff val="25000"/>
                  </a:schemeClr>
                </a:solidFill>
                <a:latin typeface="Myriad Pro" pitchFamily="34" charset="0"/>
              </a:rPr>
              <a:t> min</a:t>
            </a:r>
            <a:endParaRPr lang="en-GB" dirty="0"/>
          </a:p>
        </p:txBody>
      </p:sp>
      <p:grpSp>
        <p:nvGrpSpPr>
          <p:cNvPr id="14" name="Group 13"/>
          <p:cNvGrpSpPr/>
          <p:nvPr/>
        </p:nvGrpSpPr>
        <p:grpSpPr>
          <a:xfrm>
            <a:off x="251520" y="1916832"/>
            <a:ext cx="8640960" cy="3330985"/>
            <a:chOff x="251520" y="1916832"/>
            <a:chExt cx="8640960" cy="3330985"/>
          </a:xfrm>
        </p:grpSpPr>
        <p:pic>
          <p:nvPicPr>
            <p:cNvPr id="15" name="Picture 14"/>
            <p:cNvPicPr/>
            <p:nvPr/>
          </p:nvPicPr>
          <p:blipFill rotWithShape="1">
            <a:blip r:embed="rId4" cstate="screen">
              <a:extLst>
                <a:ext uri="{28A0092B-C50C-407E-A947-70E740481C1C}">
                  <a14:useLocalDpi xmlns:a14="http://schemas.microsoft.com/office/drawing/2010/main" val="0"/>
                </a:ext>
              </a:extLst>
            </a:blip>
            <a:srcRect/>
            <a:stretch/>
          </p:blipFill>
          <p:spPr>
            <a:xfrm>
              <a:off x="251520" y="1916832"/>
              <a:ext cx="8640960" cy="2781770"/>
            </a:xfrm>
            <a:prstGeom prst="rect">
              <a:avLst/>
            </a:prstGeom>
          </p:spPr>
        </p:pic>
        <p:sp>
          <p:nvSpPr>
            <p:cNvPr id="16" name="Rectangle 15"/>
            <p:cNvSpPr/>
            <p:nvPr/>
          </p:nvSpPr>
          <p:spPr>
            <a:xfrm>
              <a:off x="4572000" y="4293096"/>
              <a:ext cx="86409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187624" y="4260370"/>
              <a:ext cx="86409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82657" y="4455729"/>
              <a:ext cx="86409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93108965"/>
      </p:ext>
    </p:extLst>
  </p:cSld>
  <p:clrMapOvr>
    <a:masterClrMapping/>
  </p:clrMapOvr>
  <p:transition spd="slow" advClick="0" advTm="1000">
    <p:sndAc>
      <p:stSnd>
        <p:snd r:embed="rId2" name="91926__corsica-s__din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6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6309320"/>
            <a:ext cx="9144000" cy="576064"/>
          </a:xfrm>
          <a:prstGeom prst="rect">
            <a:avLst/>
          </a:prstGeom>
          <a:gradFill rotWithShape="1">
            <a:gsLst>
              <a:gs pos="50861">
                <a:srgbClr val="7CB4DC"/>
              </a:gs>
              <a:gs pos="57928">
                <a:srgbClr val="6AAAD8"/>
              </a:gs>
              <a:gs pos="72500">
                <a:srgbClr val="4596D0"/>
              </a:gs>
              <a:gs pos="0">
                <a:schemeClr val="bg2">
                  <a:lumMod val="20000"/>
                  <a:lumOff val="80000"/>
                </a:schemeClr>
              </a:gs>
              <a:gs pos="100000">
                <a:srgbClr val="0070C0"/>
              </a:gs>
            </a:gsLst>
            <a:lin ang="0" scaled="1"/>
          </a:gradFill>
          <a:ln w="28575">
            <a:noFill/>
            <a:miter lim="800000"/>
            <a:headEnd/>
            <a:tailEnd/>
          </a:ln>
          <a:effectLst/>
        </p:spPr>
        <p:txBody>
          <a:bodyPr wrap="none" anchor="ctr"/>
          <a:lstStyle/>
          <a:p>
            <a:endParaRPr lang="en-GB"/>
          </a:p>
        </p:txBody>
      </p:sp>
      <p:pic>
        <p:nvPicPr>
          <p:cNvPr id="25" name="Picture 3" descr="C:\Users\chaplain\AppData\Local\Microsoft\Windows\Temporary Internet Files\Content.IE5\UKSI9HDR\Swatching_the_Clock[1].PN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980" y="6315781"/>
            <a:ext cx="601111" cy="57606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98482" y="6419147"/>
            <a:ext cx="857927" cy="369332"/>
          </a:xfrm>
          <a:prstGeom prst="rect">
            <a:avLst/>
          </a:prstGeom>
        </p:spPr>
        <p:txBody>
          <a:bodyPr wrap="none">
            <a:spAutoFit/>
          </a:bodyPr>
          <a:lstStyle/>
          <a:p>
            <a:r>
              <a:rPr lang="en-US" spc="50" dirty="0">
                <a:ln w="3175" cmpd="sng">
                  <a:noFill/>
                  <a:prstDash val="solid"/>
                </a:ln>
                <a:solidFill>
                  <a:schemeClr val="bg1">
                    <a:lumMod val="75000"/>
                    <a:lumOff val="25000"/>
                  </a:schemeClr>
                </a:solidFill>
                <a:latin typeface="Myriad Pro" pitchFamily="34" charset="0"/>
              </a:rPr>
              <a:t>3</a:t>
            </a:r>
            <a:r>
              <a:rPr lang="en-US" spc="50" dirty="0" smtClean="0">
                <a:ln w="3175" cmpd="sng">
                  <a:noFill/>
                  <a:prstDash val="solid"/>
                </a:ln>
                <a:solidFill>
                  <a:schemeClr val="bg1">
                    <a:lumMod val="75000"/>
                    <a:lumOff val="25000"/>
                  </a:schemeClr>
                </a:solidFill>
                <a:latin typeface="Myriad Pro" pitchFamily="34" charset="0"/>
              </a:rPr>
              <a:t> </a:t>
            </a:r>
            <a:r>
              <a:rPr lang="en-US" spc="50" dirty="0" err="1" smtClean="0">
                <a:ln w="3175" cmpd="sng">
                  <a:noFill/>
                  <a:prstDash val="solid"/>
                </a:ln>
                <a:solidFill>
                  <a:schemeClr val="bg1">
                    <a:lumMod val="75000"/>
                    <a:lumOff val="25000"/>
                  </a:schemeClr>
                </a:solidFill>
                <a:latin typeface="Myriad Pro" pitchFamily="34" charset="0"/>
              </a:rPr>
              <a:t>mins</a:t>
            </a:r>
            <a:endParaRPr lang="en-GB" dirty="0"/>
          </a:p>
        </p:txBody>
      </p:sp>
      <p:grpSp>
        <p:nvGrpSpPr>
          <p:cNvPr id="24" name="Group 23"/>
          <p:cNvGrpSpPr/>
          <p:nvPr/>
        </p:nvGrpSpPr>
        <p:grpSpPr>
          <a:xfrm>
            <a:off x="179512" y="1029992"/>
            <a:ext cx="8784976" cy="3420380"/>
            <a:chOff x="179512" y="1592796"/>
            <a:chExt cx="8784976" cy="3420380"/>
          </a:xfrm>
        </p:grpSpPr>
        <p:pic>
          <p:nvPicPr>
            <p:cNvPr id="29" name="Picture 28"/>
            <p:cNvPicPr/>
            <p:nvPr/>
          </p:nvPicPr>
          <p:blipFill rotWithShape="1">
            <a:blip r:embed="rId4" cstate="screen">
              <a:extLst>
                <a:ext uri="{28A0092B-C50C-407E-A947-70E740481C1C}">
                  <a14:useLocalDpi xmlns:a14="http://schemas.microsoft.com/office/drawing/2010/main" val="0"/>
                </a:ext>
              </a:extLst>
            </a:blip>
            <a:srcRect/>
            <a:stretch/>
          </p:blipFill>
          <p:spPr>
            <a:xfrm>
              <a:off x="179512" y="1988840"/>
              <a:ext cx="8784976" cy="3024336"/>
            </a:xfrm>
            <a:prstGeom prst="rect">
              <a:avLst/>
            </a:prstGeom>
          </p:spPr>
        </p:pic>
        <p:sp>
          <p:nvSpPr>
            <p:cNvPr id="30" name="Rectangle 29"/>
            <p:cNvSpPr/>
            <p:nvPr/>
          </p:nvSpPr>
          <p:spPr>
            <a:xfrm>
              <a:off x="251520" y="1844824"/>
              <a:ext cx="86409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7308304" y="1592796"/>
              <a:ext cx="86409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3779067" y="2499320"/>
            <a:ext cx="5742342" cy="7620000"/>
            <a:chOff x="3040845" y="339585"/>
            <a:chExt cx="5742342" cy="7620000"/>
          </a:xfrm>
        </p:grpSpPr>
        <p:pic>
          <p:nvPicPr>
            <p:cNvPr id="3074" name="Picture 2" descr="http://www.broadwatershores.com.au/assets/cache/filmstrip-800x600.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7935037" flipH="1">
              <a:off x="2088345" y="1292085"/>
              <a:ext cx="7620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rot="413626">
              <a:off x="5234347" y="2767488"/>
              <a:ext cx="1012265" cy="670588"/>
              <a:chOff x="6797241" y="2286471"/>
              <a:chExt cx="1130587" cy="748972"/>
            </a:xfrm>
          </p:grpSpPr>
          <p:sp>
            <p:nvSpPr>
              <p:cNvPr id="11" name="Isosceles Triangle 10"/>
              <p:cNvSpPr/>
              <p:nvPr/>
            </p:nvSpPr>
            <p:spPr>
              <a:xfrm rot="908170">
                <a:off x="6797241" y="2449348"/>
                <a:ext cx="664021" cy="58609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Isosceles Triangle 12"/>
              <p:cNvSpPr/>
              <p:nvPr/>
            </p:nvSpPr>
            <p:spPr>
              <a:xfrm rot="908170">
                <a:off x="7217108" y="2286471"/>
                <a:ext cx="710720" cy="64469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19" name="Group 18"/>
            <p:cNvGrpSpPr/>
            <p:nvPr/>
          </p:nvGrpSpPr>
          <p:grpSpPr>
            <a:xfrm rot="294176">
              <a:off x="4299083" y="3423364"/>
              <a:ext cx="428227" cy="372033"/>
              <a:chOff x="6797241" y="2286471"/>
              <a:chExt cx="1130587" cy="748972"/>
            </a:xfrm>
          </p:grpSpPr>
          <p:sp>
            <p:nvSpPr>
              <p:cNvPr id="20" name="Isosceles Triangle 19"/>
              <p:cNvSpPr/>
              <p:nvPr/>
            </p:nvSpPr>
            <p:spPr>
              <a:xfrm rot="908170">
                <a:off x="6797241" y="2449348"/>
                <a:ext cx="664021" cy="58609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Isosceles Triangle 20"/>
              <p:cNvSpPr/>
              <p:nvPr/>
            </p:nvSpPr>
            <p:spPr>
              <a:xfrm rot="908170">
                <a:off x="7217108" y="2286471"/>
                <a:ext cx="710720" cy="64469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4" name="TextBox 13"/>
            <p:cNvSpPr txBox="1"/>
            <p:nvPr/>
          </p:nvSpPr>
          <p:spPr>
            <a:xfrm rot="20807215">
              <a:off x="6550939" y="2465071"/>
              <a:ext cx="2232248" cy="584775"/>
            </a:xfrm>
            <a:prstGeom prst="rect">
              <a:avLst/>
            </a:prstGeom>
            <a:noFill/>
          </p:spPr>
          <p:txBody>
            <a:bodyPr wrap="square" rtlCol="0">
              <a:spAutoFit/>
            </a:bodyPr>
            <a:lstStyle/>
            <a:p>
              <a:r>
                <a:rPr lang="en-GB" sz="3200" b="1" dirty="0" smtClean="0">
                  <a:solidFill>
                    <a:schemeClr val="bg1">
                      <a:lumMod val="85000"/>
                      <a:lumOff val="15000"/>
                    </a:schemeClr>
                  </a:solidFill>
                  <a:latin typeface="Adobe Heiti Std R" pitchFamily="34" charset="-128"/>
                  <a:ea typeface="Adobe Heiti Std R" pitchFamily="34" charset="-128"/>
                </a:rPr>
                <a:t>REWIND</a:t>
              </a:r>
              <a:endParaRPr lang="en-GB" sz="3200" b="1" dirty="0">
                <a:solidFill>
                  <a:schemeClr val="bg1">
                    <a:lumMod val="85000"/>
                    <a:lumOff val="15000"/>
                  </a:schemeClr>
                </a:solidFill>
                <a:latin typeface="Adobe Heiti Std R" pitchFamily="34" charset="-128"/>
                <a:ea typeface="Adobe Heiti Std R" pitchFamily="34" charset="-128"/>
              </a:endParaRPr>
            </a:p>
          </p:txBody>
        </p:sp>
      </p:grpSp>
    </p:spTree>
    <p:extLst>
      <p:ext uri="{BB962C8B-B14F-4D97-AF65-F5344CB8AC3E}">
        <p14:creationId xmlns:p14="http://schemas.microsoft.com/office/powerpoint/2010/main" val="2052119469"/>
      </p:ext>
    </p:extLst>
  </p:cSld>
  <p:clrMapOvr>
    <a:masterClrMapping/>
  </p:clrMapOvr>
  <mc:AlternateContent xmlns:mc="http://schemas.openxmlformats.org/markup-compatibility/2006" xmlns:p14="http://schemas.microsoft.com/office/powerpoint/2010/main">
    <mc:Choice Requires="p14">
      <p:transition spd="slow" p14:dur="3000" advClick="0" advTm="3000">
        <p:sndAc>
          <p:stSnd>
            <p:snd r:embed="rId2" name="91926__corsica-s__ding.wav"/>
          </p:stSnd>
        </p:sndAc>
      </p:transition>
    </mc:Choice>
    <mc:Fallback xmlns="">
      <p:transition spd="slow" advClick="0" advTm="3000">
        <p:sndAc>
          <p:stSnd>
            <p:snd r:embed="rId11" name="91926__corsica-s__d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80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6309320"/>
            <a:ext cx="9143999" cy="548680"/>
          </a:xfrm>
          <a:prstGeom prst="rect">
            <a:avLst/>
          </a:prstGeom>
          <a:gradFill rotWithShape="1">
            <a:gsLst>
              <a:gs pos="50438">
                <a:srgbClr val="7DB5DC"/>
              </a:gs>
              <a:gs pos="59200">
                <a:srgbClr val="67A9D7"/>
              </a:gs>
              <a:gs pos="0">
                <a:schemeClr val="bg2">
                  <a:lumMod val="20000"/>
                  <a:lumOff val="80000"/>
                </a:schemeClr>
              </a:gs>
              <a:gs pos="100000">
                <a:srgbClr val="0070C0"/>
              </a:gs>
            </a:gsLst>
            <a:lin ang="0" scaled="1"/>
          </a:gradFill>
          <a:ln w="28575">
            <a:noFill/>
            <a:miter lim="800000"/>
            <a:headEnd/>
            <a:tailEnd/>
          </a:ln>
          <a:effectLst/>
        </p:spPr>
        <p:txBody>
          <a:bodyPr wrap="none" anchor="ctr"/>
          <a:lstStyle/>
          <a:p>
            <a:endParaRPr lang="en-GB"/>
          </a:p>
        </p:txBody>
      </p:sp>
      <p:pic>
        <p:nvPicPr>
          <p:cNvPr id="11" name="Picture 3" descr="C:\Users\chaplain\AppData\Local\Microsoft\Windows\Temporary Internet Files\Content.IE5\UKSI9HDR\Swatching_the_Clock[1].PN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980" y="6315781"/>
            <a:ext cx="601111" cy="5760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8482" y="6419147"/>
            <a:ext cx="857927" cy="369332"/>
          </a:xfrm>
          <a:prstGeom prst="rect">
            <a:avLst/>
          </a:prstGeom>
        </p:spPr>
        <p:txBody>
          <a:bodyPr wrap="none">
            <a:spAutoFit/>
          </a:bodyPr>
          <a:lstStyle/>
          <a:p>
            <a:r>
              <a:rPr lang="en-US" spc="50" dirty="0" smtClean="0">
                <a:ln w="3175" cmpd="sng">
                  <a:noFill/>
                  <a:prstDash val="solid"/>
                </a:ln>
                <a:solidFill>
                  <a:schemeClr val="bg1">
                    <a:lumMod val="75000"/>
                    <a:lumOff val="25000"/>
                  </a:schemeClr>
                </a:solidFill>
                <a:latin typeface="Myriad Pro" pitchFamily="34" charset="0"/>
              </a:rPr>
              <a:t>2 </a:t>
            </a:r>
            <a:r>
              <a:rPr lang="en-US" spc="50" dirty="0" err="1" smtClean="0">
                <a:ln w="3175" cmpd="sng">
                  <a:noFill/>
                  <a:prstDash val="solid"/>
                </a:ln>
                <a:solidFill>
                  <a:schemeClr val="bg1">
                    <a:lumMod val="75000"/>
                    <a:lumOff val="25000"/>
                  </a:schemeClr>
                </a:solidFill>
                <a:latin typeface="Myriad Pro" pitchFamily="34" charset="0"/>
              </a:rPr>
              <a:t>mins</a:t>
            </a:r>
            <a:endParaRPr lang="en-GB" dirty="0"/>
          </a:p>
        </p:txBody>
      </p:sp>
      <p:pic>
        <p:nvPicPr>
          <p:cNvPr id="13" name="Picture 12"/>
          <p:cNvPicPr/>
          <p:nvPr/>
        </p:nvPicPr>
        <p:blipFill rotWithShape="1">
          <a:blip r:embed="rId4" cstate="screen">
            <a:extLst>
              <a:ext uri="{28A0092B-C50C-407E-A947-70E740481C1C}">
                <a14:useLocalDpi xmlns:a14="http://schemas.microsoft.com/office/drawing/2010/main" val="0"/>
              </a:ext>
            </a:extLst>
          </a:blip>
          <a:srcRect/>
          <a:stretch/>
        </p:blipFill>
        <p:spPr>
          <a:xfrm>
            <a:off x="179512" y="1772816"/>
            <a:ext cx="8784976" cy="2808312"/>
          </a:xfrm>
          <a:prstGeom prst="rect">
            <a:avLst/>
          </a:prstGeom>
        </p:spPr>
      </p:pic>
    </p:spTree>
    <p:extLst>
      <p:ext uri="{BB962C8B-B14F-4D97-AF65-F5344CB8AC3E}">
        <p14:creationId xmlns:p14="http://schemas.microsoft.com/office/powerpoint/2010/main" val="3261017939"/>
      </p:ext>
    </p:extLst>
  </p:cSld>
  <p:clrMapOvr>
    <a:masterClrMapping/>
  </p:clrMapOvr>
  <mc:AlternateContent xmlns:mc="http://schemas.openxmlformats.org/markup-compatibility/2006" xmlns:p14="http://schemas.microsoft.com/office/powerpoint/2010/main">
    <mc:Choice Requires="p14">
      <p:transition spd="slow" p14:dur="2000" advClick="0" advTm="2000">
        <p:sndAc>
          <p:stSnd>
            <p:snd r:embed="rId2" name="91926__corsica-s__ding.wav"/>
          </p:stSnd>
        </p:sndAc>
      </p:transition>
    </mc:Choice>
    <mc:Fallback xmlns="">
      <p:transition spd="slow" advClick="0" advTm="2000">
        <p:sndAc>
          <p:stSnd>
            <p:snd r:embed="rId8" name="91926__corsica-s__d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6309320"/>
            <a:ext cx="9143999" cy="548680"/>
          </a:xfrm>
          <a:prstGeom prst="rect">
            <a:avLst/>
          </a:prstGeom>
          <a:gradFill rotWithShape="1">
            <a:gsLst>
              <a:gs pos="50438">
                <a:srgbClr val="7DB5DC"/>
              </a:gs>
              <a:gs pos="59200">
                <a:srgbClr val="67A9D7"/>
              </a:gs>
              <a:gs pos="0">
                <a:schemeClr val="bg2">
                  <a:lumMod val="20000"/>
                  <a:lumOff val="80000"/>
                </a:schemeClr>
              </a:gs>
              <a:gs pos="100000">
                <a:srgbClr val="0070C0"/>
              </a:gs>
            </a:gsLst>
            <a:lin ang="0" scaled="1"/>
          </a:gradFill>
          <a:ln w="28575">
            <a:noFill/>
            <a:miter lim="800000"/>
            <a:headEnd/>
            <a:tailEnd/>
          </a:ln>
          <a:effectLst/>
        </p:spPr>
        <p:txBody>
          <a:bodyPr wrap="none" anchor="ctr"/>
          <a:lstStyle/>
          <a:p>
            <a:endParaRPr lang="en-GB"/>
          </a:p>
        </p:txBody>
      </p:sp>
      <p:pic>
        <p:nvPicPr>
          <p:cNvPr id="11" name="Picture 3" descr="C:\Users\chaplain\AppData\Local\Microsoft\Windows\Temporary Internet Files\Content.IE5\UKSI9HDR\Swatching_the_Clock[1].PN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980" y="6315781"/>
            <a:ext cx="601111" cy="5760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8482" y="6419147"/>
            <a:ext cx="857927" cy="369332"/>
          </a:xfrm>
          <a:prstGeom prst="rect">
            <a:avLst/>
          </a:prstGeom>
        </p:spPr>
        <p:txBody>
          <a:bodyPr wrap="none">
            <a:spAutoFit/>
          </a:bodyPr>
          <a:lstStyle/>
          <a:p>
            <a:r>
              <a:rPr lang="en-US" spc="50" dirty="0" smtClean="0">
                <a:ln w="3175" cmpd="sng">
                  <a:noFill/>
                  <a:prstDash val="solid"/>
                </a:ln>
                <a:solidFill>
                  <a:schemeClr val="bg1">
                    <a:lumMod val="75000"/>
                    <a:lumOff val="25000"/>
                  </a:schemeClr>
                </a:solidFill>
                <a:latin typeface="Myriad Pro" pitchFamily="34" charset="0"/>
              </a:rPr>
              <a:t>2 </a:t>
            </a:r>
            <a:r>
              <a:rPr lang="en-US" spc="50" dirty="0" err="1" smtClean="0">
                <a:ln w="3175" cmpd="sng">
                  <a:noFill/>
                  <a:prstDash val="solid"/>
                </a:ln>
                <a:solidFill>
                  <a:schemeClr val="bg1">
                    <a:lumMod val="75000"/>
                    <a:lumOff val="25000"/>
                  </a:schemeClr>
                </a:solidFill>
                <a:latin typeface="Myriad Pro" pitchFamily="34" charset="0"/>
              </a:rPr>
              <a:t>mins</a:t>
            </a:r>
            <a:endParaRPr lang="en-GB" dirty="0"/>
          </a:p>
        </p:txBody>
      </p:sp>
      <p:pic>
        <p:nvPicPr>
          <p:cNvPr id="8" name="Picture 7"/>
          <p:cNvPicPr/>
          <p:nvPr/>
        </p:nvPicPr>
        <p:blipFill rotWithShape="1">
          <a:blip r:embed="rId4" cstate="screen">
            <a:extLst>
              <a:ext uri="{28A0092B-C50C-407E-A947-70E740481C1C}">
                <a14:useLocalDpi xmlns:a14="http://schemas.microsoft.com/office/drawing/2010/main" val="0"/>
              </a:ext>
            </a:extLst>
          </a:blip>
          <a:srcRect/>
          <a:stretch/>
        </p:blipFill>
        <p:spPr>
          <a:xfrm>
            <a:off x="107504" y="1844824"/>
            <a:ext cx="8932781" cy="2952328"/>
          </a:xfrm>
          <a:prstGeom prst="rect">
            <a:avLst/>
          </a:prstGeom>
        </p:spPr>
      </p:pic>
    </p:spTree>
    <p:extLst>
      <p:ext uri="{BB962C8B-B14F-4D97-AF65-F5344CB8AC3E}">
        <p14:creationId xmlns:p14="http://schemas.microsoft.com/office/powerpoint/2010/main" val="3654208167"/>
      </p:ext>
    </p:extLst>
  </p:cSld>
  <p:clrMapOvr>
    <a:masterClrMapping/>
  </p:clrMapOvr>
  <mc:AlternateContent xmlns:mc="http://schemas.openxmlformats.org/markup-compatibility/2006" xmlns:p14="http://schemas.microsoft.com/office/powerpoint/2010/main">
    <mc:Choice Requires="p14">
      <p:transition spd="slow" p14:dur="2000" advClick="0" advTm="2000">
        <p:sndAc>
          <p:stSnd>
            <p:snd r:embed="rId2" name="91926__corsica-s__ding.wav"/>
          </p:stSnd>
        </p:sndAc>
      </p:transition>
    </mc:Choice>
    <mc:Fallback xmlns="">
      <p:transition spd="slow" advClick="0" advTm="2000">
        <p:sndAc>
          <p:stSnd>
            <p:snd r:embed="rId7" name="91926__corsica-s__d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311</Words>
  <Application>Microsoft Office PowerPoint</Application>
  <PresentationFormat>On-screen Show (4:3)</PresentationFormat>
  <Paragraphs>36</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Calming/Stilling Exercise (optional, please skip if you don’t think you will have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Wimbledon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Potter</dc:creator>
  <cp:lastModifiedBy>James Potter</cp:lastModifiedBy>
  <cp:revision>15</cp:revision>
  <dcterms:created xsi:type="dcterms:W3CDTF">2016-02-11T11:08:41Z</dcterms:created>
  <dcterms:modified xsi:type="dcterms:W3CDTF">2018-04-30T12:28:00Z</dcterms:modified>
</cp:coreProperties>
</file>