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3" r:id="rId10"/>
    <p:sldId id="258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0 Grow animation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9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9 Decay animation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04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Jesuit Pupil Profile – no</a:t>
            </a:r>
            <a:r>
              <a:rPr lang="en-GB" baseline="0" dirty="0" smtClean="0"/>
              <a:t> animation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5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Generous &amp; Grateful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 Attentive &amp; Discerning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 Compassionate &amp;</a:t>
            </a:r>
            <a:r>
              <a:rPr lang="en-GB" baseline="0" dirty="0" smtClean="0"/>
              <a:t> Loving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 Faith-filled &amp; Hopeful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Eloquent &amp; Truthful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 Learned &amp; Wise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7 Curious &amp; Active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8 Intentional</a:t>
            </a:r>
            <a:r>
              <a:rPr lang="en-GB" baseline="0" dirty="0" smtClean="0"/>
              <a:t> &amp; Prophetic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70" y="2377344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4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4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58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0"/>
                            </p:stCondLst>
                            <p:childTnLst>
                              <p:par>
                                <p:cTn id="8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6645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24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62068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62 L -0.16163 -0.3027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162 L -0.24149 -0.276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1375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32922" y="61197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1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62 L -0.17848 -0.159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24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0.00324 L -0.23021 -0.353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-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1470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32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30695 -0.019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47" y="-99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89 -0.01551 L -0.18125 -0.4268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-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4" grpId="2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620687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1783 L -0.12605 -0.2384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324 L -0.11424 -0.0546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6662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9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24 L -0.26146 -0.3731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73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62 L -0.09705 -0.5909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-2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34004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324 L -0.32292 -0.2129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324 L -0.26007 -0.20509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3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1" grpId="1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 smtClean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3296" y="609801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24 L -0.50451 -0.1354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6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324 L -0.23247 -0.486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1840" y="61266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bg1">
                    <a:lumMod val="65000"/>
                  </a:schemeClr>
                </a:solidFill>
              </a:rPr>
              <a:t>&amp;</a:t>
            </a:r>
            <a:endParaRPr lang="en-GB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325 L -0.09618 -0.4372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-2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000"/>
                            </p:stCondLst>
                            <p:childTnLst>
                              <p:par>
                                <p:cTn id="8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81 L -0.05486 -0.2467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1" animBg="1"/>
      <p:bldP spid="20" grpId="2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240</Words>
  <Application>Microsoft Office PowerPoint</Application>
  <PresentationFormat>On-screen Show (4:3)</PresentationFormat>
  <Paragraphs>206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AP</cp:lastModifiedBy>
  <cp:revision>16</cp:revision>
  <dcterms:created xsi:type="dcterms:W3CDTF">2013-09-21T13:09:38Z</dcterms:created>
  <dcterms:modified xsi:type="dcterms:W3CDTF">2014-11-25T14:47:45Z</dcterms:modified>
</cp:coreProperties>
</file>