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8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111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289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31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802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885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227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897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8010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919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09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161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67D7C-05D5-46A3-B2BE-3FB0C36EA96B}" type="datetimeFigureOut">
              <a:rPr lang="en-GB" smtClean="0"/>
              <a:t>02/01/2018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37EF8-9A8B-43A2-92CD-EEC95F66B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764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09825" y="2047875"/>
            <a:ext cx="756399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dobe Garamond Pro" panose="02020502060506020403" pitchFamily="18" charset="0"/>
              </a:rPr>
              <a:t>E P I P H A N Y</a:t>
            </a:r>
            <a:endParaRPr lang="en-GB" sz="8800" dirty="0">
              <a:solidFill>
                <a:schemeClr val="accent2">
                  <a:lumMod val="60000"/>
                  <a:lumOff val="40000"/>
                </a:schemeClr>
              </a:solidFill>
              <a:latin typeface="Adobe Garamond Pro" panose="02020502060506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55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9987" y="0"/>
            <a:ext cx="5275384" cy="6858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03703">
            <a:off x="4197149" y="2647823"/>
            <a:ext cx="3322627" cy="16371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34546">
            <a:off x="3808492" y="3340734"/>
            <a:ext cx="5714054" cy="20289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347648">
            <a:off x="2739085" y="4235683"/>
            <a:ext cx="8916262" cy="18024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273523" y="2505670"/>
            <a:ext cx="15103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Gold</a:t>
            </a:r>
            <a:endParaRPr lang="en-GB" sz="5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56428" y="3908728"/>
            <a:ext cx="38798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Frankincense</a:t>
            </a:r>
            <a:endParaRPr lang="en-GB" sz="5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54404" y="5422884"/>
            <a:ext cx="1938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Myrrh</a:t>
            </a:r>
            <a:endParaRPr lang="en-GB" sz="5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005578" y="183086"/>
            <a:ext cx="1163062" cy="1594914"/>
          </a:xfrm>
          <a:prstGeom prst="ellipse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/>
          <p:cNvSpPr txBox="1"/>
          <p:nvPr/>
        </p:nvSpPr>
        <p:spPr>
          <a:xfrm rot="18625854">
            <a:off x="9951364" y="688977"/>
            <a:ext cx="21371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FFFF00"/>
                </a:solidFill>
              </a:rPr>
              <a:t>Balthasar</a:t>
            </a:r>
            <a:endParaRPr lang="en-GB" sz="4000" dirty="0">
              <a:solidFill>
                <a:srgbClr val="FFFF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8625854">
            <a:off x="8809732" y="688978"/>
            <a:ext cx="15985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FFFF00"/>
                </a:solidFill>
              </a:rPr>
              <a:t>Caspar</a:t>
            </a:r>
            <a:endParaRPr lang="en-GB" sz="4000" dirty="0">
              <a:solidFill>
                <a:srgbClr val="FFFF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rot="18625854">
            <a:off x="7221184" y="688977"/>
            <a:ext cx="204895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>
                <a:solidFill>
                  <a:srgbClr val="FFFF00"/>
                </a:solidFill>
              </a:rPr>
              <a:t>Melchior</a:t>
            </a:r>
            <a:endParaRPr lang="en-GB" sz="4000" dirty="0">
              <a:solidFill>
                <a:srgbClr val="FFFF0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83" y="3535744"/>
            <a:ext cx="894292" cy="11498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4880977"/>
            <a:ext cx="735265" cy="131958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959" y="2004623"/>
            <a:ext cx="911370" cy="131327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66" y="430628"/>
            <a:ext cx="1402080" cy="181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47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1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 animBg="1"/>
      <p:bldP spid="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14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Adobe Garamond Pro</vt:lpstr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aporter</dc:creator>
  <cp:lastModifiedBy>aporter</cp:lastModifiedBy>
  <cp:revision>6</cp:revision>
  <dcterms:created xsi:type="dcterms:W3CDTF">2017-12-31T13:45:51Z</dcterms:created>
  <dcterms:modified xsi:type="dcterms:W3CDTF">2018-01-02T16:05:21Z</dcterms:modified>
</cp:coreProperties>
</file>