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8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014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14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17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947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6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876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907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646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34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392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B4BE9-06C6-41E5-AA4E-840518DD0484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605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B4BE9-06C6-41E5-AA4E-840518DD0484}" type="datetimeFigureOut">
              <a:rPr lang="en-GB" smtClean="0"/>
              <a:t>21/03/2017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63B2F-8E51-4FD8-A8B4-304AF40A23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64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1.staticflickr.com/7/6199/6129079279_3dd7a137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9" b="3764"/>
          <a:stretch/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5877272"/>
            <a:ext cx="4344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  <a:latin typeface="Aaargh" panose="00000400000000000000" pitchFamily="2" charset="0"/>
              </a:rPr>
              <a:t>T E N E B R A </a:t>
            </a:r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  <a:latin typeface="Aaargh" panose="00000400000000000000" pitchFamily="2" charset="0"/>
              </a:rPr>
              <a:t>E</a:t>
            </a:r>
            <a:endParaRPr lang="en-GB" sz="3600" dirty="0">
              <a:solidFill>
                <a:schemeClr val="bg1">
                  <a:lumMod val="65000"/>
                </a:schemeClr>
              </a:solidFill>
              <a:latin typeface="Aaarg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70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tate.org.uk/art/images/work/N/N05/N05774_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3"/>
          <a:stretch/>
        </p:blipFill>
        <p:spPr bwMode="auto">
          <a:xfrm>
            <a:off x="-6357" y="-136525"/>
            <a:ext cx="9150358" cy="721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00392" y="5589240"/>
            <a:ext cx="6286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chemeClr val="bg1"/>
                </a:solidFill>
                <a:latin typeface="Adobe Garamond Pro Bold" pitchFamily="18" charset="0"/>
              </a:rPr>
              <a:t>V</a:t>
            </a:r>
            <a:endParaRPr lang="en-GB" sz="5400" dirty="0">
              <a:solidFill>
                <a:schemeClr val="bg1"/>
              </a:solidFill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01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ites.showitfast.com/18465/8416/jesuslg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9" b="18122"/>
          <a:stretch/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84368" y="5635685"/>
            <a:ext cx="8851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chemeClr val="bg1"/>
                </a:solidFill>
                <a:latin typeface="Adobe Garamond Pro Bold" pitchFamily="18" charset="0"/>
              </a:rPr>
              <a:t>VI</a:t>
            </a:r>
            <a:endParaRPr lang="en-GB" sz="5400" dirty="0">
              <a:solidFill>
                <a:schemeClr val="bg1"/>
              </a:solidFill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36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upload.wikimedia.org/wikipedia/en/3/36/Andrea_Mantegna_-_The_Dead_Chris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" b="93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68344" y="5635685"/>
            <a:ext cx="11416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chemeClr val="bg1"/>
                </a:solidFill>
                <a:latin typeface="Adobe Garamond Pro Bold" pitchFamily="18" charset="0"/>
              </a:rPr>
              <a:t>VII</a:t>
            </a:r>
            <a:endParaRPr lang="en-GB" sz="5400" dirty="0">
              <a:solidFill>
                <a:schemeClr val="bg1"/>
              </a:solidFill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60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909941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3000"/>
                </p14:media>
              </p:ext>
            </p:extLst>
          </p:nvPr>
        </p:nvPicPr>
        <p:blipFill rotWithShape="1">
          <a:blip r:embed="rId4"/>
          <a:srcRect l="11501" r="13631"/>
          <a:stretch/>
        </p:blipFill>
        <p:spPr>
          <a:xfrm>
            <a:off x="9216" y="16827"/>
            <a:ext cx="9144000" cy="68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8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1.staticflickr.com/7/6199/6129079279_3dd7a137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9" b="3764"/>
          <a:stretch/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5877272"/>
            <a:ext cx="4344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prstClr val="white">
                    <a:lumMod val="95000"/>
                  </a:prstClr>
                </a:solidFill>
                <a:latin typeface="Aaargh" panose="00000400000000000000" pitchFamily="2" charset="0"/>
              </a:rPr>
              <a:t>T E N E B R </a:t>
            </a:r>
            <a:r>
              <a:rPr lang="en-GB" sz="3600">
                <a:solidFill>
                  <a:prstClr val="white">
                    <a:lumMod val="95000"/>
                  </a:prstClr>
                </a:solidFill>
                <a:latin typeface="Aaargh" panose="00000400000000000000" pitchFamily="2" charset="0"/>
              </a:rPr>
              <a:t>A </a:t>
            </a:r>
            <a:r>
              <a:rPr lang="en-GB" sz="3600" smtClean="0">
                <a:solidFill>
                  <a:prstClr val="white">
                    <a:lumMod val="95000"/>
                  </a:prstClr>
                </a:solidFill>
                <a:latin typeface="Aaargh" panose="00000400000000000000" pitchFamily="2" charset="0"/>
              </a:rPr>
              <a:t>E</a:t>
            </a:r>
            <a:endParaRPr lang="en-GB" sz="3600" dirty="0">
              <a:solidFill>
                <a:prstClr val="white">
                  <a:lumMod val="65000"/>
                </a:prstClr>
              </a:solidFill>
              <a:latin typeface="Aaargh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80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1.staticflickr.com/7/6199/6129079279_3dd7a137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9" b="3764"/>
          <a:stretch/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166842"/>
            <a:ext cx="600196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My song is love unknown,</a:t>
            </a:r>
          </a:p>
          <a:p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my Saviour’s love to me.</a:t>
            </a:r>
          </a:p>
          <a:p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Love to the loveless shown</a:t>
            </a:r>
          </a:p>
          <a:p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that they might lovely be.</a:t>
            </a:r>
          </a:p>
          <a:p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O, who am I,</a:t>
            </a:r>
          </a:p>
          <a:p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that for my sake</a:t>
            </a:r>
          </a:p>
          <a:p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my Lord should take frail flesh, </a:t>
            </a:r>
          </a:p>
          <a:p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and die?</a:t>
            </a:r>
          </a:p>
        </p:txBody>
      </p:sp>
    </p:spTree>
    <p:extLst>
      <p:ext uri="{BB962C8B-B14F-4D97-AF65-F5344CB8AC3E}">
        <p14:creationId xmlns:p14="http://schemas.microsoft.com/office/powerpoint/2010/main" val="287788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1.staticflickr.com/7/6199/6129079279_3dd7a137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9" b="3764"/>
          <a:stretch/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166842"/>
            <a:ext cx="663322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He came from his blest throne,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s</a:t>
            </a:r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alvation to bestow;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b</a:t>
            </a:r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ut men made strange; and none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t</a:t>
            </a:r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he longed-for Christ would know.</a:t>
            </a:r>
          </a:p>
          <a:p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But O, my friend,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m</a:t>
            </a:r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y friend indeed,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w</a:t>
            </a:r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ho at my need his life did spend!</a:t>
            </a:r>
          </a:p>
        </p:txBody>
      </p:sp>
    </p:spTree>
    <p:extLst>
      <p:ext uri="{BB962C8B-B14F-4D97-AF65-F5344CB8AC3E}">
        <p14:creationId xmlns:p14="http://schemas.microsoft.com/office/powerpoint/2010/main" val="274992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1.staticflickr.com/7/6199/6129079279_3dd7a1377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9" b="3764"/>
          <a:stretch/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166842"/>
            <a:ext cx="614815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Here might I stay and sing,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n</a:t>
            </a:r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o story so divine;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n</a:t>
            </a:r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ever was love, dear King,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n</a:t>
            </a:r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ever was grief like thine.</a:t>
            </a:r>
          </a:p>
          <a:p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This is my friend,</a:t>
            </a:r>
          </a:p>
          <a:p>
            <a:r>
              <a:rPr lang="en-GB" sz="3600" dirty="0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n whose sweet praise</a:t>
            </a:r>
          </a:p>
          <a:p>
            <a:r>
              <a:rPr lang="en-GB" sz="3600" dirty="0" smtClean="0">
                <a:solidFill>
                  <a:schemeClr val="bg1">
                    <a:lumMod val="95000"/>
                  </a:schemeClr>
                </a:solidFill>
              </a:rPr>
              <a:t>I all my days could gladly spend.</a:t>
            </a:r>
          </a:p>
        </p:txBody>
      </p:sp>
    </p:spTree>
    <p:extLst>
      <p:ext uri="{BB962C8B-B14F-4D97-AF65-F5344CB8AC3E}">
        <p14:creationId xmlns:p14="http://schemas.microsoft.com/office/powerpoint/2010/main" val="188684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RK STORM CLOUD TIMELAPSE (VIDEO CO-PILOT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3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8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eanlbailey.files.wordpress.com/2012/04/last-supp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53506" y="5635685"/>
            <a:ext cx="4411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chemeClr val="bg1"/>
                </a:solidFill>
                <a:latin typeface="Adobe Garamond Pro Bold" pitchFamily="18" charset="0"/>
              </a:rPr>
              <a:t>I</a:t>
            </a:r>
            <a:endParaRPr lang="en-GB" sz="5400" dirty="0">
              <a:solidFill>
                <a:schemeClr val="bg1"/>
              </a:solidFill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11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truthbook.com/images/site_images/James_Tissot_Jesus_is_betrayed_5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7"/>
          <a:stretch/>
        </p:blipFill>
        <p:spPr bwMode="auto">
          <a:xfrm>
            <a:off x="-7663" y="0"/>
            <a:ext cx="9275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00392" y="5635685"/>
            <a:ext cx="697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chemeClr val="bg1"/>
                </a:solidFill>
                <a:latin typeface="Adobe Garamond Pro Bold" pitchFamily="18" charset="0"/>
              </a:rPr>
              <a:t>II</a:t>
            </a:r>
            <a:endParaRPr lang="en-GB" sz="5400" dirty="0">
              <a:solidFill>
                <a:schemeClr val="bg1"/>
              </a:solidFill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86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rosettasister.files.wordpress.com/2010/08/tissot-jesus-before-pila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t="-158" r="2458" b="158"/>
          <a:stretch/>
        </p:blipFill>
        <p:spPr bwMode="auto">
          <a:xfrm>
            <a:off x="-791570" y="-27384"/>
            <a:ext cx="9935570" cy="693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12360" y="5635685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chemeClr val="bg1"/>
                </a:solidFill>
                <a:latin typeface="Adobe Garamond Pro Bold" pitchFamily="18" charset="0"/>
              </a:rPr>
              <a:t>III</a:t>
            </a:r>
            <a:endParaRPr lang="en-GB" sz="5400" dirty="0">
              <a:solidFill>
                <a:schemeClr val="bg1"/>
              </a:solidFill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84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.wikimedia.org/wikipedia/commons/c/c5/Giovanni_Cariani_-_Road_to_Calvary_with_Veronica's_Veil_-_WGA042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4" r="2216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35293" y="5635685"/>
            <a:ext cx="8851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chemeClr val="bg1"/>
                </a:solidFill>
                <a:latin typeface="Adobe Garamond Pro Bold" pitchFamily="18" charset="0"/>
              </a:rPr>
              <a:t>IV</a:t>
            </a:r>
            <a:endParaRPr lang="en-GB" sz="5400" dirty="0">
              <a:solidFill>
                <a:schemeClr val="bg1"/>
              </a:solidFill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151</Words>
  <Application>Microsoft Office PowerPoint</Application>
  <PresentationFormat>On-screen Show (4:3)</PresentationFormat>
  <Paragraphs>31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Aaargh</vt:lpstr>
      <vt:lpstr>Adobe Garamond Pro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</dc:creator>
  <cp:lastModifiedBy>aporter</cp:lastModifiedBy>
  <cp:revision>9</cp:revision>
  <dcterms:created xsi:type="dcterms:W3CDTF">2015-03-23T07:52:31Z</dcterms:created>
  <dcterms:modified xsi:type="dcterms:W3CDTF">2017-03-21T16:59:14Z</dcterms:modified>
</cp:coreProperties>
</file>